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tiff" ContentType="image/tif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7" r:id="rId3"/>
    <p:sldId id="258" r:id="rId4"/>
    <p:sldId id="259" r:id="rId5"/>
    <p:sldId id="306" r:id="rId6"/>
    <p:sldId id="260" r:id="rId7"/>
    <p:sldId id="312" r:id="rId8"/>
    <p:sldId id="307" r:id="rId9"/>
    <p:sldId id="316" r:id="rId10"/>
    <p:sldId id="344" r:id="rId11"/>
    <p:sldId id="308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313" r:id="rId22"/>
    <p:sldId id="317" r:id="rId23"/>
    <p:sldId id="314" r:id="rId24"/>
    <p:sldId id="315" r:id="rId25"/>
    <p:sldId id="318" r:id="rId26"/>
    <p:sldId id="375" r:id="rId27"/>
    <p:sldId id="272" r:id="rId28"/>
    <p:sldId id="274" r:id="rId30"/>
    <p:sldId id="368" r:id="rId31"/>
    <p:sldId id="276" r:id="rId32"/>
    <p:sldId id="342" r:id="rId33"/>
    <p:sldId id="278" r:id="rId34"/>
    <p:sldId id="279" r:id="rId35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0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9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5A6A0-8D78-4938-9C63-2A3E9145EA1A}" type="doc">
      <dgm:prSet loTypeId="urn:microsoft.com/office/officeart/2008/layout/AscendingPictureAccentProcess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B84FA89E-9420-4EE2-B8B4-248A1B2EF2E1}">
      <dgm:prSet phldrT="[Text]" custT="1"/>
      <dgm:spPr/>
      <dgm:t>
        <a:bodyPr/>
        <a:lstStyle/>
        <a:p>
          <a:r>
            <a:rPr lang="en-ID" sz="1600" b="1" i="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GP &amp; </a:t>
          </a:r>
          <a:r>
            <a:rPr lang="id-ID" sz="1600" b="1" i="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Spesialisti</a:t>
          </a:r>
          <a:r>
            <a:rPr lang="en-ID" sz="1600" b="1" i="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c </a:t>
          </a:r>
          <a:endParaRPr lang="en-US" sz="1600" b="1" i="0" dirty="0">
            <a:solidFill>
              <a:schemeClr val="tx1"/>
            </a:solidFill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8083ED43-343F-4BF4-A4BF-57F038071836}" cxnId="{CC8EBE56-1150-4D18-846D-5650B985292B}" type="parTrans">
      <dgm:prSet/>
      <dgm:spPr/>
      <dgm:t>
        <a:bodyPr/>
        <a:lstStyle/>
        <a:p>
          <a:endParaRPr lang="en-US"/>
        </a:p>
      </dgm:t>
    </dgm:pt>
    <dgm:pt modelId="{68B7DCDE-E801-4651-B35E-B3EF4459E65B}" cxnId="{CC8EBE56-1150-4D18-846D-5650B985292B}" type="sibTrans">
      <dgm:prSet/>
      <dgm:spPr/>
      <dgm:t>
        <a:bodyPr/>
        <a:lstStyle/>
        <a:p>
          <a:endParaRPr lang="en-US"/>
        </a:p>
      </dgm:t>
    </dgm:pt>
    <dgm:pt modelId="{67EBBF64-4EA9-4EEE-9E00-C0657074742D}">
      <dgm:prSet phldrT="[Text]" custT="1"/>
      <dgm:spPr/>
      <dgm:t>
        <a:bodyPr/>
        <a:lstStyle/>
        <a:p>
          <a:pPr algn="ctr"/>
          <a:r>
            <a:rPr lang="en-US" sz="2000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Surgery</a:t>
          </a:r>
        </a:p>
      </dgm:t>
    </dgm:pt>
    <dgm:pt modelId="{456FBFF4-894B-4262-920D-67DF613A48F1}" cxnId="{8718DA74-601A-4E9C-BD74-87C6B393831A}" type="parTrans">
      <dgm:prSet/>
      <dgm:spPr/>
      <dgm:t>
        <a:bodyPr/>
        <a:lstStyle/>
        <a:p>
          <a:endParaRPr lang="en-US"/>
        </a:p>
      </dgm:t>
    </dgm:pt>
    <dgm:pt modelId="{16E7A788-67D2-4E37-A62D-4ED06F106450}" cxnId="{8718DA74-601A-4E9C-BD74-87C6B393831A}" type="sibTrans">
      <dgm:prSet/>
      <dgm:spPr/>
      <dgm:t>
        <a:bodyPr/>
        <a:lstStyle/>
        <a:p>
          <a:endParaRPr lang="en-US"/>
        </a:p>
      </dgm:t>
    </dgm:pt>
    <dgm:pt modelId="{224EEAAC-1323-44CC-A83C-90519065955D}">
      <dgm:prSet phldrT="[Text]" custT="1"/>
      <dgm:spPr/>
      <dgm:t>
        <a:bodyPr/>
        <a:lstStyle/>
        <a:p>
          <a:pPr algn="ctr"/>
          <a:r>
            <a:rPr lang="en-US" sz="1800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Visited island</a:t>
          </a:r>
        </a:p>
      </dgm:t>
    </dgm:pt>
    <dgm:pt modelId="{E3BCFEA4-648B-45F6-A481-D01248828F14}" cxnId="{213A1DCB-39D8-4FB3-A8D4-8159F991A8D2}" type="parTrans">
      <dgm:prSet/>
      <dgm:spPr/>
      <dgm:t>
        <a:bodyPr/>
        <a:lstStyle/>
        <a:p>
          <a:endParaRPr lang="en-US"/>
        </a:p>
      </dgm:t>
    </dgm:pt>
    <dgm:pt modelId="{ABFCF1D3-126B-436E-8976-63849099AF73}" cxnId="{213A1DCB-39D8-4FB3-A8D4-8159F991A8D2}" type="sibTrans">
      <dgm:prSet/>
      <dgm:spPr/>
      <dgm:t>
        <a:bodyPr/>
        <a:lstStyle/>
        <a:p>
          <a:endParaRPr lang="en-US"/>
        </a:p>
      </dgm:t>
    </dgm:pt>
    <dgm:pt modelId="{FD3EE1C6-C31A-4BC9-B42C-F694773D460F}" type="pres">
      <dgm:prSet presAssocID="{DEE5A6A0-8D78-4938-9C63-2A3E9145EA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1868DFC-D7D8-4C96-949C-23CBA9AFD351}" type="pres">
      <dgm:prSet presAssocID="{DEE5A6A0-8D78-4938-9C63-2A3E9145EA1A}" presName="dot1" presStyleLbl="alignNode1" presStyleIdx="0" presStyleCnt="12"/>
      <dgm:spPr/>
    </dgm:pt>
    <dgm:pt modelId="{D895BEC4-3A6D-47A3-A9C4-1FB94ECD4E31}" type="pres">
      <dgm:prSet presAssocID="{DEE5A6A0-8D78-4938-9C63-2A3E9145EA1A}" presName="dot2" presStyleLbl="alignNode1" presStyleIdx="1" presStyleCnt="12"/>
      <dgm:spPr/>
    </dgm:pt>
    <dgm:pt modelId="{B00F6C67-B662-458D-B23B-1BE15D79B4A2}" type="pres">
      <dgm:prSet presAssocID="{DEE5A6A0-8D78-4938-9C63-2A3E9145EA1A}" presName="dot3" presStyleLbl="alignNode1" presStyleIdx="2" presStyleCnt="12"/>
      <dgm:spPr/>
    </dgm:pt>
    <dgm:pt modelId="{EAB3DC16-CFD2-4387-A0DC-8E8154C719EF}" type="pres">
      <dgm:prSet presAssocID="{DEE5A6A0-8D78-4938-9C63-2A3E9145EA1A}" presName="dot4" presStyleLbl="alignNode1" presStyleIdx="3" presStyleCnt="12"/>
      <dgm:spPr/>
    </dgm:pt>
    <dgm:pt modelId="{4380D762-7DB4-4B51-9A44-0168D4654EFC}" type="pres">
      <dgm:prSet presAssocID="{DEE5A6A0-8D78-4938-9C63-2A3E9145EA1A}" presName="dot5" presStyleLbl="alignNode1" presStyleIdx="4" presStyleCnt="12"/>
      <dgm:spPr/>
    </dgm:pt>
    <dgm:pt modelId="{AF01B1D3-A63B-4139-B6F5-CF114B2AAA30}" type="pres">
      <dgm:prSet presAssocID="{DEE5A6A0-8D78-4938-9C63-2A3E9145EA1A}" presName="dotArrow1" presStyleLbl="alignNode1" presStyleIdx="5" presStyleCnt="12"/>
      <dgm:spPr/>
    </dgm:pt>
    <dgm:pt modelId="{179A230C-7239-4CCF-B2D0-D6E506C384E0}" type="pres">
      <dgm:prSet presAssocID="{DEE5A6A0-8D78-4938-9C63-2A3E9145EA1A}" presName="dotArrow2" presStyleLbl="alignNode1" presStyleIdx="6" presStyleCnt="12"/>
      <dgm:spPr/>
    </dgm:pt>
    <dgm:pt modelId="{A7D8F5C9-AF66-4E39-9914-2757A90DCAE8}" type="pres">
      <dgm:prSet presAssocID="{DEE5A6A0-8D78-4938-9C63-2A3E9145EA1A}" presName="dotArrow3" presStyleLbl="alignNode1" presStyleIdx="7" presStyleCnt="12"/>
      <dgm:spPr/>
    </dgm:pt>
    <dgm:pt modelId="{DF4418D7-6D1E-419E-9ED4-D3CC272C07D3}" type="pres">
      <dgm:prSet presAssocID="{DEE5A6A0-8D78-4938-9C63-2A3E9145EA1A}" presName="dotArrow4" presStyleLbl="alignNode1" presStyleIdx="8" presStyleCnt="12"/>
      <dgm:spPr/>
    </dgm:pt>
    <dgm:pt modelId="{AD388F40-4616-4E72-8690-1CB67C3296F7}" type="pres">
      <dgm:prSet presAssocID="{DEE5A6A0-8D78-4938-9C63-2A3E9145EA1A}" presName="dotArrow5" presStyleLbl="alignNode1" presStyleIdx="9" presStyleCnt="12"/>
      <dgm:spPr/>
    </dgm:pt>
    <dgm:pt modelId="{51E4185C-D9DA-4AA6-B191-547D7276D7AE}" type="pres">
      <dgm:prSet presAssocID="{DEE5A6A0-8D78-4938-9C63-2A3E9145EA1A}" presName="dotArrow6" presStyleLbl="alignNode1" presStyleIdx="10" presStyleCnt="12"/>
      <dgm:spPr/>
    </dgm:pt>
    <dgm:pt modelId="{EFD20CB3-88E0-4B53-BBB7-D46F6F7D193C}" type="pres">
      <dgm:prSet presAssocID="{DEE5A6A0-8D78-4938-9C63-2A3E9145EA1A}" presName="dotArrow7" presStyleLbl="alignNode1" presStyleIdx="11" presStyleCnt="12"/>
      <dgm:spPr/>
    </dgm:pt>
    <dgm:pt modelId="{2EABD069-0919-4B5F-AD0E-B5CF6FA62DA9}" type="pres">
      <dgm:prSet presAssocID="{B84FA89E-9420-4EE2-B8B4-248A1B2EF2E1}" presName="parTx1" presStyleLbl="node1" presStyleIdx="0" presStyleCnt="3"/>
      <dgm:spPr/>
      <dgm:t>
        <a:bodyPr/>
        <a:lstStyle/>
        <a:p>
          <a:endParaRPr lang="en-US"/>
        </a:p>
      </dgm:t>
    </dgm:pt>
    <dgm:pt modelId="{9AA6B2E9-1B55-4306-8716-A42B44C65AE7}" type="pres">
      <dgm:prSet presAssocID="{68B7DCDE-E801-4651-B35E-B3EF4459E65B}" presName="picture1" presStyleCnt="0"/>
      <dgm:spPr/>
    </dgm:pt>
    <dgm:pt modelId="{FBBE0684-BE6F-4375-9C8B-A0E3CBFD19FE}" type="pres">
      <dgm:prSet presAssocID="{68B7DCDE-E801-4651-B35E-B3EF4459E65B}" presName="imageRepeatNode" presStyleLbl="fgImgPlace1" presStyleIdx="0" presStyleCnt="3"/>
      <dgm:spPr/>
      <dgm:t>
        <a:bodyPr/>
        <a:lstStyle/>
        <a:p>
          <a:endParaRPr lang="en-US"/>
        </a:p>
      </dgm:t>
    </dgm:pt>
    <dgm:pt modelId="{7C5D4DFA-83D4-4C8D-A558-B856E206C801}" type="pres">
      <dgm:prSet presAssocID="{67EBBF64-4EA9-4EEE-9E00-C0657074742D}" presName="parTx2" presStyleLbl="node1" presStyleIdx="1" presStyleCnt="3"/>
      <dgm:spPr/>
      <dgm:t>
        <a:bodyPr/>
        <a:lstStyle/>
        <a:p>
          <a:endParaRPr lang="en-US"/>
        </a:p>
      </dgm:t>
    </dgm:pt>
    <dgm:pt modelId="{B673487E-B1FE-4BC9-BC39-DC84804AA86D}" type="pres">
      <dgm:prSet presAssocID="{16E7A788-67D2-4E37-A62D-4ED06F106450}" presName="picture2" presStyleCnt="0"/>
      <dgm:spPr/>
    </dgm:pt>
    <dgm:pt modelId="{AB0A335A-792D-40B2-A82C-BA5C5E411F2D}" type="pres">
      <dgm:prSet presAssocID="{16E7A788-67D2-4E37-A62D-4ED06F106450}" presName="imageRepeatNode" presStyleLbl="fgImgPlace1" presStyleIdx="1" presStyleCnt="3"/>
      <dgm:spPr/>
      <dgm:t>
        <a:bodyPr/>
        <a:lstStyle/>
        <a:p>
          <a:endParaRPr lang="en-US"/>
        </a:p>
      </dgm:t>
    </dgm:pt>
    <dgm:pt modelId="{E70705E8-C908-493C-AA10-476F52D355E4}" type="pres">
      <dgm:prSet presAssocID="{224EEAAC-1323-44CC-A83C-90519065955D}" presName="parTx3" presStyleLbl="node1" presStyleIdx="2" presStyleCnt="3"/>
      <dgm:spPr/>
      <dgm:t>
        <a:bodyPr/>
        <a:lstStyle/>
        <a:p>
          <a:endParaRPr lang="en-US"/>
        </a:p>
      </dgm:t>
    </dgm:pt>
    <dgm:pt modelId="{D4327481-5002-447B-B645-4F933FCE9C64}" type="pres">
      <dgm:prSet presAssocID="{ABFCF1D3-126B-436E-8976-63849099AF73}" presName="picture3" presStyleCnt="0"/>
      <dgm:spPr/>
    </dgm:pt>
    <dgm:pt modelId="{518146C0-5034-476B-BA40-F113A648B9EF}" type="pres">
      <dgm:prSet presAssocID="{ABFCF1D3-126B-436E-8976-63849099AF73}" presName="imageRepeatNode" presStyleLbl="fgImgPlace1" presStyleIdx="2" presStyleCnt="3"/>
      <dgm:spPr/>
      <dgm:t>
        <a:bodyPr/>
        <a:lstStyle/>
        <a:p>
          <a:endParaRPr lang="en-US"/>
        </a:p>
      </dgm:t>
    </dgm:pt>
  </dgm:ptLst>
  <dgm:cxnLst>
    <dgm:cxn modelId="{4EAC989D-977F-454B-B8A5-6FE730D208FC}" type="presOf" srcId="{16E7A788-67D2-4E37-A62D-4ED06F106450}" destId="{AB0A335A-792D-40B2-A82C-BA5C5E411F2D}" srcOrd="0" destOrd="0" presId="urn:microsoft.com/office/officeart/2008/layout/AscendingPictureAccentProcess"/>
    <dgm:cxn modelId="{CADEC2B1-9F27-46D0-B803-BD3C1E3DDD2F}" type="presOf" srcId="{B84FA89E-9420-4EE2-B8B4-248A1B2EF2E1}" destId="{2EABD069-0919-4B5F-AD0E-B5CF6FA62DA9}" srcOrd="0" destOrd="0" presId="urn:microsoft.com/office/officeart/2008/layout/AscendingPictureAccentProcess"/>
    <dgm:cxn modelId="{CC8EBE56-1150-4D18-846D-5650B985292B}" srcId="{DEE5A6A0-8D78-4938-9C63-2A3E9145EA1A}" destId="{B84FA89E-9420-4EE2-B8B4-248A1B2EF2E1}" srcOrd="0" destOrd="0" parTransId="{8083ED43-343F-4BF4-A4BF-57F038071836}" sibTransId="{68B7DCDE-E801-4651-B35E-B3EF4459E65B}"/>
    <dgm:cxn modelId="{1BA358C3-0998-4BFE-89B8-233F6BE5716C}" type="presOf" srcId="{DEE5A6A0-8D78-4938-9C63-2A3E9145EA1A}" destId="{FD3EE1C6-C31A-4BC9-B42C-F694773D460F}" srcOrd="0" destOrd="0" presId="urn:microsoft.com/office/officeart/2008/layout/AscendingPictureAccentProcess"/>
    <dgm:cxn modelId="{213A1DCB-39D8-4FB3-A8D4-8159F991A8D2}" srcId="{DEE5A6A0-8D78-4938-9C63-2A3E9145EA1A}" destId="{224EEAAC-1323-44CC-A83C-90519065955D}" srcOrd="2" destOrd="0" parTransId="{E3BCFEA4-648B-45F6-A481-D01248828F14}" sibTransId="{ABFCF1D3-126B-436E-8976-63849099AF73}"/>
    <dgm:cxn modelId="{8718DA74-601A-4E9C-BD74-87C6B393831A}" srcId="{DEE5A6A0-8D78-4938-9C63-2A3E9145EA1A}" destId="{67EBBF64-4EA9-4EEE-9E00-C0657074742D}" srcOrd="1" destOrd="0" parTransId="{456FBFF4-894B-4262-920D-67DF613A48F1}" sibTransId="{16E7A788-67D2-4E37-A62D-4ED06F106450}"/>
    <dgm:cxn modelId="{F9DD2029-F211-460F-BE5B-8E95A9AA36A3}" type="presOf" srcId="{224EEAAC-1323-44CC-A83C-90519065955D}" destId="{E70705E8-C908-493C-AA10-476F52D355E4}" srcOrd="0" destOrd="0" presId="urn:microsoft.com/office/officeart/2008/layout/AscendingPictureAccentProcess"/>
    <dgm:cxn modelId="{773BC069-EBCA-4FF2-BD28-A7633062777A}" type="presOf" srcId="{68B7DCDE-E801-4651-B35E-B3EF4459E65B}" destId="{FBBE0684-BE6F-4375-9C8B-A0E3CBFD19FE}" srcOrd="0" destOrd="0" presId="urn:microsoft.com/office/officeart/2008/layout/AscendingPictureAccentProcess"/>
    <dgm:cxn modelId="{2F1AFCFF-E957-4A09-9497-6D331FC9542C}" type="presOf" srcId="{67EBBF64-4EA9-4EEE-9E00-C0657074742D}" destId="{7C5D4DFA-83D4-4C8D-A558-B856E206C801}" srcOrd="0" destOrd="0" presId="urn:microsoft.com/office/officeart/2008/layout/AscendingPictureAccentProcess"/>
    <dgm:cxn modelId="{10CC842F-7CA7-450C-AEE5-FEDDB0C40B6C}" type="presOf" srcId="{ABFCF1D3-126B-436E-8976-63849099AF73}" destId="{518146C0-5034-476B-BA40-F113A648B9EF}" srcOrd="0" destOrd="0" presId="urn:microsoft.com/office/officeart/2008/layout/AscendingPictureAccentProcess"/>
    <dgm:cxn modelId="{99AB6E6C-74FB-4EAD-9960-A29D7C477536}" type="presParOf" srcId="{FD3EE1C6-C31A-4BC9-B42C-F694773D460F}" destId="{C1868DFC-D7D8-4C96-949C-23CBA9AFD351}" srcOrd="0" destOrd="0" presId="urn:microsoft.com/office/officeart/2008/layout/AscendingPictureAccentProcess"/>
    <dgm:cxn modelId="{9BAA463F-CB11-4F9B-9142-1A66B78B7B3C}" type="presParOf" srcId="{FD3EE1C6-C31A-4BC9-B42C-F694773D460F}" destId="{D895BEC4-3A6D-47A3-A9C4-1FB94ECD4E31}" srcOrd="1" destOrd="0" presId="urn:microsoft.com/office/officeart/2008/layout/AscendingPictureAccentProcess"/>
    <dgm:cxn modelId="{441E07F5-6794-4A44-BF1B-7B0C41B04441}" type="presParOf" srcId="{FD3EE1C6-C31A-4BC9-B42C-F694773D460F}" destId="{B00F6C67-B662-458D-B23B-1BE15D79B4A2}" srcOrd="2" destOrd="0" presId="urn:microsoft.com/office/officeart/2008/layout/AscendingPictureAccentProcess"/>
    <dgm:cxn modelId="{AB6ADD4B-D6E7-4440-8106-A866811C5EED}" type="presParOf" srcId="{FD3EE1C6-C31A-4BC9-B42C-F694773D460F}" destId="{EAB3DC16-CFD2-4387-A0DC-8E8154C719EF}" srcOrd="3" destOrd="0" presId="urn:microsoft.com/office/officeart/2008/layout/AscendingPictureAccentProcess"/>
    <dgm:cxn modelId="{7AC3A78A-9905-45C5-912A-E436635CCC94}" type="presParOf" srcId="{FD3EE1C6-C31A-4BC9-B42C-F694773D460F}" destId="{4380D762-7DB4-4B51-9A44-0168D4654EFC}" srcOrd="4" destOrd="0" presId="urn:microsoft.com/office/officeart/2008/layout/AscendingPictureAccentProcess"/>
    <dgm:cxn modelId="{D2379698-3458-42E8-A7A5-635B2268FFA8}" type="presParOf" srcId="{FD3EE1C6-C31A-4BC9-B42C-F694773D460F}" destId="{AF01B1D3-A63B-4139-B6F5-CF114B2AAA30}" srcOrd="5" destOrd="0" presId="urn:microsoft.com/office/officeart/2008/layout/AscendingPictureAccentProcess"/>
    <dgm:cxn modelId="{50163DF1-4762-4FC1-80E9-FCEC99F1A683}" type="presParOf" srcId="{FD3EE1C6-C31A-4BC9-B42C-F694773D460F}" destId="{179A230C-7239-4CCF-B2D0-D6E506C384E0}" srcOrd="6" destOrd="0" presId="urn:microsoft.com/office/officeart/2008/layout/AscendingPictureAccentProcess"/>
    <dgm:cxn modelId="{13974753-0748-4EBA-A843-72E5A4677FE9}" type="presParOf" srcId="{FD3EE1C6-C31A-4BC9-B42C-F694773D460F}" destId="{A7D8F5C9-AF66-4E39-9914-2757A90DCAE8}" srcOrd="7" destOrd="0" presId="urn:microsoft.com/office/officeart/2008/layout/AscendingPictureAccentProcess"/>
    <dgm:cxn modelId="{CCF07F55-4CE2-44C3-95A1-E7A2EAE83B58}" type="presParOf" srcId="{FD3EE1C6-C31A-4BC9-B42C-F694773D460F}" destId="{DF4418D7-6D1E-419E-9ED4-D3CC272C07D3}" srcOrd="8" destOrd="0" presId="urn:microsoft.com/office/officeart/2008/layout/AscendingPictureAccentProcess"/>
    <dgm:cxn modelId="{4E65208D-88F5-41AF-BFDD-0C4DF7AAB17D}" type="presParOf" srcId="{FD3EE1C6-C31A-4BC9-B42C-F694773D460F}" destId="{AD388F40-4616-4E72-8690-1CB67C3296F7}" srcOrd="9" destOrd="0" presId="urn:microsoft.com/office/officeart/2008/layout/AscendingPictureAccentProcess"/>
    <dgm:cxn modelId="{36D2FB9F-3C28-4F3D-BCC7-F6DA5C734758}" type="presParOf" srcId="{FD3EE1C6-C31A-4BC9-B42C-F694773D460F}" destId="{51E4185C-D9DA-4AA6-B191-547D7276D7AE}" srcOrd="10" destOrd="0" presId="urn:microsoft.com/office/officeart/2008/layout/AscendingPictureAccentProcess"/>
    <dgm:cxn modelId="{1912E2E8-4560-48EE-A342-AF5D691AD336}" type="presParOf" srcId="{FD3EE1C6-C31A-4BC9-B42C-F694773D460F}" destId="{EFD20CB3-88E0-4B53-BBB7-D46F6F7D193C}" srcOrd="11" destOrd="0" presId="urn:microsoft.com/office/officeart/2008/layout/AscendingPictureAccentProcess"/>
    <dgm:cxn modelId="{E5272C50-7252-4E11-AEFD-BC1703FEBCE5}" type="presParOf" srcId="{FD3EE1C6-C31A-4BC9-B42C-F694773D460F}" destId="{2EABD069-0919-4B5F-AD0E-B5CF6FA62DA9}" srcOrd="12" destOrd="0" presId="urn:microsoft.com/office/officeart/2008/layout/AscendingPictureAccentProcess"/>
    <dgm:cxn modelId="{0E7C5DA2-D978-47BF-91F0-23190E172F60}" type="presParOf" srcId="{FD3EE1C6-C31A-4BC9-B42C-F694773D460F}" destId="{9AA6B2E9-1B55-4306-8716-A42B44C65AE7}" srcOrd="13" destOrd="0" presId="urn:microsoft.com/office/officeart/2008/layout/AscendingPictureAccentProcess"/>
    <dgm:cxn modelId="{F9FC4000-7F9B-42D7-805C-2DAE755F5F26}" type="presParOf" srcId="{9AA6B2E9-1B55-4306-8716-A42B44C65AE7}" destId="{FBBE0684-BE6F-4375-9C8B-A0E3CBFD19FE}" srcOrd="0" destOrd="0" presId="urn:microsoft.com/office/officeart/2008/layout/AscendingPictureAccentProcess"/>
    <dgm:cxn modelId="{6DCDEC38-2D52-4EC6-A1FB-154E90FF2CC9}" type="presParOf" srcId="{FD3EE1C6-C31A-4BC9-B42C-F694773D460F}" destId="{7C5D4DFA-83D4-4C8D-A558-B856E206C801}" srcOrd="14" destOrd="0" presId="urn:microsoft.com/office/officeart/2008/layout/AscendingPictureAccentProcess"/>
    <dgm:cxn modelId="{FB6C686E-E240-4E61-90CD-42DED0959948}" type="presParOf" srcId="{FD3EE1C6-C31A-4BC9-B42C-F694773D460F}" destId="{B673487E-B1FE-4BC9-BC39-DC84804AA86D}" srcOrd="15" destOrd="0" presId="urn:microsoft.com/office/officeart/2008/layout/AscendingPictureAccentProcess"/>
    <dgm:cxn modelId="{B55A5781-99EC-444E-912E-E57006EE5FB4}" type="presParOf" srcId="{B673487E-B1FE-4BC9-BC39-DC84804AA86D}" destId="{AB0A335A-792D-40B2-A82C-BA5C5E411F2D}" srcOrd="0" destOrd="0" presId="urn:microsoft.com/office/officeart/2008/layout/AscendingPictureAccentProcess"/>
    <dgm:cxn modelId="{9F99793D-F83B-40B4-9BD9-9FCA0BEB7237}" type="presParOf" srcId="{FD3EE1C6-C31A-4BC9-B42C-F694773D460F}" destId="{E70705E8-C908-493C-AA10-476F52D355E4}" srcOrd="16" destOrd="0" presId="urn:microsoft.com/office/officeart/2008/layout/AscendingPictureAccentProcess"/>
    <dgm:cxn modelId="{119BC86C-53BA-42F0-9A7F-CB8383329F36}" type="presParOf" srcId="{FD3EE1C6-C31A-4BC9-B42C-F694773D460F}" destId="{D4327481-5002-447B-B645-4F933FCE9C64}" srcOrd="17" destOrd="0" presId="urn:microsoft.com/office/officeart/2008/layout/AscendingPictureAccentProcess"/>
    <dgm:cxn modelId="{58E33E41-9E4F-4187-A155-21A8FBADA184}" type="presParOf" srcId="{D4327481-5002-447B-B645-4F933FCE9C64}" destId="{518146C0-5034-476B-BA40-F113A648B9E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5196B8-6197-4159-857D-06B8A45D9A5E}" type="doc">
      <dgm:prSet loTypeId="urn:microsoft.com/office/officeart/2009/3/layout/BlockDescendingList#1" loCatId="list" qsTypeId="urn:microsoft.com/office/officeart/2005/8/quickstyle/simple5#1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AF06A884-0418-4C4A-97FC-4917E9A25AF7}">
      <dgm:prSet phldrT="[Text]" custT="1"/>
      <dgm:spPr/>
      <dgm:t>
        <a:bodyPr/>
        <a:lstStyle/>
        <a:p>
          <a:r>
            <a:rPr lang="en-US" sz="2800" b="1" i="0" dirty="0">
              <a:latin typeface="Arial Narrow" panose="020B0606020202030204" pitchFamily="34" charset="0"/>
              <a:cs typeface="Arial Narrow" panose="020B0606020202030204" pitchFamily="34" charset="0"/>
            </a:rPr>
            <a:t>OPTHALMOLOGIST</a:t>
          </a:r>
        </a:p>
      </dgm:t>
    </dgm:pt>
    <dgm:pt modelId="{5D63DC45-F9D8-425E-8F6B-0A9B91074ADC}" cxnId="{50E92FD3-4AB0-46BE-902D-3BC19BE31E29}" type="parTrans">
      <dgm:prSet/>
      <dgm:spPr/>
      <dgm:t>
        <a:bodyPr/>
        <a:lstStyle/>
        <a:p>
          <a:endParaRPr lang="en-US"/>
        </a:p>
      </dgm:t>
    </dgm:pt>
    <dgm:pt modelId="{1F6996A2-6AAA-4232-9EC8-E3933600BE9A}" cxnId="{50E92FD3-4AB0-46BE-902D-3BC19BE31E29}" type="sibTrans">
      <dgm:prSet/>
      <dgm:spPr/>
      <dgm:t>
        <a:bodyPr/>
        <a:lstStyle/>
        <a:p>
          <a:endParaRPr lang="en-US"/>
        </a:p>
      </dgm:t>
    </dgm:pt>
    <dgm:pt modelId="{CE753296-B288-495F-AD0F-4F40E59DC797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Pterigium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448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FF07D724-AFBA-4386-A0D0-010F4CA705DC}" cxnId="{AC58F5FD-EB10-48FA-BC48-93720372A2F5}" type="parTrans">
      <dgm:prSet/>
      <dgm:spPr/>
      <dgm:t>
        <a:bodyPr/>
        <a:lstStyle/>
        <a:p>
          <a:endParaRPr lang="en-US"/>
        </a:p>
      </dgm:t>
    </dgm:pt>
    <dgm:pt modelId="{757B8BBA-C42C-41C8-A488-6BB720A3B8AD}" cxnId="{AC58F5FD-EB10-48FA-BC48-93720372A2F5}" type="sibTrans">
      <dgm:prSet/>
      <dgm:spPr/>
      <dgm:t>
        <a:bodyPr/>
        <a:lstStyle/>
        <a:p>
          <a:endParaRPr lang="en-US"/>
        </a:p>
      </dgm:t>
    </dgm:pt>
    <dgm:pt modelId="{5BE6A5D6-2BC0-494D-8549-374A3D9837D3}">
      <dgm:prSet phldrT="[Text]"/>
      <dgm:spPr/>
      <dgm:t>
        <a:bodyPr/>
        <a:lstStyle/>
        <a:p>
          <a:r>
            <a:rPr lang="en-ID" b="0" i="0" dirty="0" err="1">
              <a:latin typeface="Arial Narrow Regular" panose="020B0606020202030204" pitchFamily="34" charset="0"/>
              <a:cs typeface="Times New Roman" panose="02020603050405020304" pitchFamily="18" charset="0"/>
            </a:rPr>
            <a:t>Catarract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342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B8723E6B-4595-424A-B336-8AABC4154457}" cxnId="{2A4D492A-7161-41CA-AA5F-B3345E2C9102}" type="parTrans">
      <dgm:prSet/>
      <dgm:spPr/>
      <dgm:t>
        <a:bodyPr/>
        <a:lstStyle/>
        <a:p>
          <a:endParaRPr lang="en-US"/>
        </a:p>
      </dgm:t>
    </dgm:pt>
    <dgm:pt modelId="{5B98FD51-04B2-4695-9350-1D0601708982}" cxnId="{2A4D492A-7161-41CA-AA5F-B3345E2C9102}" type="sibTrans">
      <dgm:prSet/>
      <dgm:spPr/>
      <dgm:t>
        <a:bodyPr/>
        <a:lstStyle/>
        <a:p>
          <a:endParaRPr lang="en-US"/>
        </a:p>
      </dgm:t>
    </dgm:pt>
    <dgm:pt modelId="{CAB1E794-FE74-4DC1-BB8B-B0DA28F56490}">
      <dgm:prSet phldrT="[Text]" custT="1"/>
      <dgm:spPr/>
      <dgm:t>
        <a:bodyPr/>
        <a:lstStyle/>
        <a:p>
          <a:r>
            <a:rPr lang="id-ID" sz="2800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MINOR</a:t>
          </a:r>
          <a:r>
            <a:rPr lang="en-ID" sz="2800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SURGERY</a:t>
          </a:r>
          <a:endParaRPr lang="en-US" sz="2800" b="1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E20EE194-0932-40D1-B531-2377B7245E9E}" cxnId="{5EFB1101-8A15-40E6-A547-6B2E2B433C4B}" type="parTrans">
      <dgm:prSet/>
      <dgm:spPr/>
      <dgm:t>
        <a:bodyPr/>
        <a:lstStyle/>
        <a:p>
          <a:endParaRPr lang="en-US"/>
        </a:p>
      </dgm:t>
    </dgm:pt>
    <dgm:pt modelId="{8FF969FE-91A3-4403-A7B6-8D04A6781C7F}" cxnId="{5EFB1101-8A15-40E6-A547-6B2E2B433C4B}" type="sibTrans">
      <dgm:prSet/>
      <dgm:spPr/>
      <dgm:t>
        <a:bodyPr/>
        <a:lstStyle/>
        <a:p>
          <a:endParaRPr lang="en-US"/>
        </a:p>
      </dgm:t>
    </dgm:pt>
    <dgm:pt modelId="{B2708ECD-EEF9-41A6-9517-CAFFF5763B5D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Lipoma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A3DF6C98-68CB-42E8-984F-384CE5A4E510}" cxnId="{1EE06907-0208-4854-A1FE-66E609895145}" type="parTrans">
      <dgm:prSet/>
      <dgm:spPr/>
      <dgm:t>
        <a:bodyPr/>
        <a:lstStyle/>
        <a:p>
          <a:endParaRPr lang="en-US"/>
        </a:p>
      </dgm:t>
    </dgm:pt>
    <dgm:pt modelId="{EA45D06F-3CA7-43E4-A040-463DCFB4C32A}" cxnId="{1EE06907-0208-4854-A1FE-66E609895145}" type="sibTrans">
      <dgm:prSet/>
      <dgm:spPr/>
      <dgm:t>
        <a:bodyPr/>
        <a:lstStyle/>
        <a:p>
          <a:endParaRPr lang="en-US"/>
        </a:p>
      </dgm:t>
    </dgm:pt>
    <dgm:pt modelId="{B2CD60E4-DDDD-4B3B-AC43-64986D018B5E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Atheroma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FB415715-C261-41ED-9E74-8580D506D52C}" cxnId="{320432B0-1806-4912-96BD-72C8E779D2DE}" type="parTrans">
      <dgm:prSet/>
      <dgm:spPr/>
      <dgm:t>
        <a:bodyPr/>
        <a:lstStyle/>
        <a:p>
          <a:endParaRPr lang="en-US"/>
        </a:p>
      </dgm:t>
    </dgm:pt>
    <dgm:pt modelId="{AB260FDE-336B-4F4D-8AEA-FD69AD8CFD4C}" cxnId="{320432B0-1806-4912-96BD-72C8E779D2DE}" type="sibTrans">
      <dgm:prSet/>
      <dgm:spPr/>
      <dgm:t>
        <a:bodyPr/>
        <a:lstStyle/>
        <a:p>
          <a:endParaRPr lang="en-US"/>
        </a:p>
      </dgm:t>
    </dgm:pt>
    <dgm:pt modelId="{90674F88-AC21-4309-96F6-A2092E7A95BF}">
      <dgm:prSet phldrT="[Text]"/>
      <dgm:spPr/>
      <dgm:t>
        <a:bodyPr/>
        <a:lstStyle/>
        <a:p>
          <a:r>
            <a:rPr lang="id-ID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MA</a:t>
          </a:r>
          <a:r>
            <a:rPr lang="en-ID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JO</a:t>
          </a:r>
          <a:r>
            <a:rPr lang="id-ID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R</a:t>
          </a:r>
          <a:r>
            <a:rPr lang="en-ID" b="1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SURGERY</a:t>
          </a:r>
          <a:endParaRPr lang="en-US" b="1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857589A1-EA10-4109-ACC9-82257C8D9161}" cxnId="{04A63D64-C483-4D36-B4E7-E22FB1621C37}" type="parTrans">
      <dgm:prSet/>
      <dgm:spPr/>
      <dgm:t>
        <a:bodyPr/>
        <a:lstStyle/>
        <a:p>
          <a:endParaRPr lang="en-US"/>
        </a:p>
      </dgm:t>
    </dgm:pt>
    <dgm:pt modelId="{4B822F3F-3A24-44D6-812A-55705DA2EE57}" cxnId="{04A63D64-C483-4D36-B4E7-E22FB1621C37}" type="sibTrans">
      <dgm:prSet/>
      <dgm:spPr/>
      <dgm:t>
        <a:bodyPr/>
        <a:lstStyle/>
        <a:p>
          <a:endParaRPr lang="en-US"/>
        </a:p>
      </dgm:t>
    </dgm:pt>
    <dgm:pt modelId="{63FF73AE-6F52-4D78-820F-33B5833B8EFD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Hernia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180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4C7C574B-3013-42AF-BA9D-A762F10A2B04}" cxnId="{23935B03-2FE0-42CE-998B-7EBE8867D082}" type="parTrans">
      <dgm:prSet/>
      <dgm:spPr/>
      <dgm:t>
        <a:bodyPr/>
        <a:lstStyle/>
        <a:p>
          <a:endParaRPr lang="en-US"/>
        </a:p>
      </dgm:t>
    </dgm:pt>
    <dgm:pt modelId="{89981782-EB24-434E-B6BA-10C711C4B320}" cxnId="{23935B03-2FE0-42CE-998B-7EBE8867D082}" type="sibTrans">
      <dgm:prSet/>
      <dgm:spPr/>
      <dgm:t>
        <a:bodyPr/>
        <a:lstStyle/>
        <a:p>
          <a:endParaRPr lang="en-US"/>
        </a:p>
      </dgm:t>
    </dgm:pt>
    <dgm:pt modelId="{2A91E29E-431D-424B-A1BA-231151C79A0D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Struma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29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BB8858C3-C21C-4155-8D13-C6D469896C70}" cxnId="{3BC4276D-AF8D-4A94-8856-979E2A2E03F0}" type="parTrans">
      <dgm:prSet/>
      <dgm:spPr/>
      <dgm:t>
        <a:bodyPr/>
        <a:lstStyle/>
        <a:p>
          <a:endParaRPr lang="en-US"/>
        </a:p>
      </dgm:t>
    </dgm:pt>
    <dgm:pt modelId="{ABB4A13B-67CE-47C1-A3D4-DB6183E4A4DF}" cxnId="{3BC4276D-AF8D-4A94-8856-979E2A2E03F0}" type="sibTrans">
      <dgm:prSet/>
      <dgm:spPr/>
      <dgm:t>
        <a:bodyPr/>
        <a:lstStyle/>
        <a:p>
          <a:endParaRPr lang="en-US"/>
        </a:p>
      </dgm:t>
    </dgm:pt>
    <dgm:pt modelId="{56F9FBFA-0F3A-496C-AAB4-FD877598A300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Papiloma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57469492-38C6-4DD4-8833-F48EF1766CDC}" cxnId="{3A12E612-B543-4181-9B56-1F6F2D66FCDF}" type="parTrans">
      <dgm:prSet/>
      <dgm:spPr/>
      <dgm:t>
        <a:bodyPr/>
        <a:lstStyle/>
        <a:p>
          <a:endParaRPr lang="en-US"/>
        </a:p>
      </dgm:t>
    </dgm:pt>
    <dgm:pt modelId="{49BF3B6B-89B3-4AC9-8644-AC342BD91EA1}" cxnId="{3A12E612-B543-4181-9B56-1F6F2D66FCDF}" type="sibTrans">
      <dgm:prSet/>
      <dgm:spPr/>
      <dgm:t>
        <a:bodyPr/>
        <a:lstStyle/>
        <a:p>
          <a:endParaRPr lang="en-US"/>
        </a:p>
      </dgm:t>
    </dgm:pt>
    <dgm:pt modelId="{6E578A71-CD33-4B50-B258-1DFE2FE7E34D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Ganglion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16B365DF-DB01-468F-8977-1DFE790EC6C7}" cxnId="{C7F6E017-3948-4A54-A7B6-3CCF3E6A1DE3}" type="parTrans">
      <dgm:prSet/>
      <dgm:spPr/>
      <dgm:t>
        <a:bodyPr/>
        <a:lstStyle/>
        <a:p>
          <a:endParaRPr lang="en-US"/>
        </a:p>
      </dgm:t>
    </dgm:pt>
    <dgm:pt modelId="{B080D328-5B73-4CA0-90BF-7F1F419F78FA}" cxnId="{C7F6E017-3948-4A54-A7B6-3CCF3E6A1DE3}" type="sibTrans">
      <dgm:prSet/>
      <dgm:spPr/>
      <dgm:t>
        <a:bodyPr/>
        <a:lstStyle/>
        <a:p>
          <a:endParaRPr lang="en-US"/>
        </a:p>
      </dgm:t>
    </dgm:pt>
    <dgm:pt modelId="{24F99915-F012-4E2F-8F77-9A9ABAED170E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T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E 21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EBA5CE96-E2FB-4695-BB84-78A3050CBC6D}" cxnId="{D3846A2A-CF20-4190-B0A9-27CCF580C867}" type="parTrans">
      <dgm:prSet/>
      <dgm:spPr/>
      <dgm:t>
        <a:bodyPr/>
        <a:lstStyle/>
        <a:p>
          <a:endParaRPr lang="en-US"/>
        </a:p>
      </dgm:t>
    </dgm:pt>
    <dgm:pt modelId="{823DAEFC-C024-4D78-997E-1B82003EFA10}" cxnId="{D3846A2A-CF20-4190-B0A9-27CCF580C867}" type="sibTrans">
      <dgm:prSet/>
      <dgm:spPr/>
      <dgm:t>
        <a:bodyPr/>
        <a:lstStyle/>
        <a:p>
          <a:endParaRPr lang="en-US"/>
        </a:p>
      </dgm:t>
    </dgm:pt>
    <dgm:pt modelId="{C9E95345-5F09-4026-A110-530EE7CDC8E5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FAM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424DA8BD-D377-4C21-AD27-08FD27D1F06E}" cxnId="{4412E81B-BF30-44C2-B95A-CF34E542B045}" type="parTrans">
      <dgm:prSet/>
      <dgm:spPr/>
      <dgm:t>
        <a:bodyPr/>
        <a:lstStyle/>
        <a:p>
          <a:endParaRPr lang="en-US"/>
        </a:p>
      </dgm:t>
    </dgm:pt>
    <dgm:pt modelId="{F8924C16-B963-4BCD-A914-4E1FDBF6BD5B}" cxnId="{4412E81B-BF30-44C2-B95A-CF34E542B045}" type="sibTrans">
      <dgm:prSet/>
      <dgm:spPr/>
      <dgm:t>
        <a:bodyPr/>
        <a:lstStyle/>
        <a:p>
          <a:endParaRPr lang="en-US"/>
        </a:p>
      </dgm:t>
    </dgm:pt>
    <dgm:pt modelId="{B562EB0B-F28A-42A1-8581-6ECEE30507BD}">
      <dgm:prSet phldrT="[Text]"/>
      <dgm:spPr/>
      <dgm:t>
        <a:bodyPr/>
        <a:lstStyle/>
        <a:p>
          <a:r>
            <a:rPr lang="id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SC</a:t>
          </a:r>
          <a:r>
            <a:rPr lang="en-ID" b="0" i="0" dirty="0">
              <a:latin typeface="Arial Narrow Regular" panose="020B0606020202030204" pitchFamily="34" charset="0"/>
              <a:cs typeface="Times New Roman" panose="02020603050405020304" pitchFamily="18" charset="0"/>
            </a:rPr>
            <a:t> 14</a:t>
          </a:r>
          <a:endParaRPr lang="en-US" b="0" i="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gm:t>
    </dgm:pt>
    <dgm:pt modelId="{F24177B4-CFDE-4626-A035-59AC21D0DF31}" cxnId="{DC62B2DC-4FD2-4999-9FE4-DABD97B6D555}" type="parTrans">
      <dgm:prSet/>
      <dgm:spPr/>
      <dgm:t>
        <a:bodyPr/>
        <a:lstStyle/>
        <a:p>
          <a:endParaRPr lang="en-US"/>
        </a:p>
      </dgm:t>
    </dgm:pt>
    <dgm:pt modelId="{A13196C7-6A80-4F08-BFD5-65776A63C9B9}" cxnId="{DC62B2DC-4FD2-4999-9FE4-DABD97B6D555}" type="sibTrans">
      <dgm:prSet/>
      <dgm:spPr/>
      <dgm:t>
        <a:bodyPr/>
        <a:lstStyle/>
        <a:p>
          <a:endParaRPr lang="en-US"/>
        </a:p>
      </dgm:t>
    </dgm:pt>
    <dgm:pt modelId="{D162DBB3-3E54-4A1F-BC8C-AA343C21C5AC}" type="pres">
      <dgm:prSet presAssocID="{C75196B8-6197-4159-857D-06B8A45D9A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7690CC0-44BE-4D9B-9502-55CE056A6BE2}" type="pres">
      <dgm:prSet presAssocID="{AF06A884-0418-4C4A-97FC-4917E9A25AF7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A14FC4-55FD-4759-BCFE-C7B58A4D0B17}" type="pres">
      <dgm:prSet presAssocID="{AF06A884-0418-4C4A-97FC-4917E9A25AF7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09D69-DB73-46D4-83A0-338546A4827C}" type="pres">
      <dgm:prSet presAssocID="{AF06A884-0418-4C4A-97FC-4917E9A25AF7}" presName="accentShape_1" presStyleCnt="0"/>
      <dgm:spPr/>
    </dgm:pt>
    <dgm:pt modelId="{DCDF9C75-6EE9-422B-BED4-462E6BD04001}" type="pres">
      <dgm:prSet presAssocID="{AF06A884-0418-4C4A-97FC-4917E9A25AF7}" presName="imageRepeatNode" presStyleLbl="node1" presStyleIdx="0" presStyleCnt="3"/>
      <dgm:spPr/>
      <dgm:t>
        <a:bodyPr/>
        <a:lstStyle/>
        <a:p>
          <a:endParaRPr lang="en-US"/>
        </a:p>
      </dgm:t>
    </dgm:pt>
    <dgm:pt modelId="{AD323C7F-894A-4C96-804F-B845044C54B6}" type="pres">
      <dgm:prSet presAssocID="{CAB1E794-FE74-4DC1-BB8B-B0DA28F56490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32628-2C5F-4FA9-83BD-3177F3E5097A}" type="pres">
      <dgm:prSet presAssocID="{CAB1E794-FE74-4DC1-BB8B-B0DA28F56490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013BC-9EDB-4465-9CED-C169FB2B3D74}" type="pres">
      <dgm:prSet presAssocID="{CAB1E794-FE74-4DC1-BB8B-B0DA28F56490}" presName="accentShape_2" presStyleCnt="0"/>
      <dgm:spPr/>
    </dgm:pt>
    <dgm:pt modelId="{C5595638-BBB9-4A02-BA89-465BEBEF70B7}" type="pres">
      <dgm:prSet presAssocID="{CAB1E794-FE74-4DC1-BB8B-B0DA28F56490}" presName="imageRepeatNode" presStyleLbl="node1" presStyleIdx="1" presStyleCnt="3"/>
      <dgm:spPr/>
      <dgm:t>
        <a:bodyPr/>
        <a:lstStyle/>
        <a:p>
          <a:endParaRPr lang="en-US"/>
        </a:p>
      </dgm:t>
    </dgm:pt>
    <dgm:pt modelId="{76466FA9-E352-450C-97BD-16B9C9C4D647}" type="pres">
      <dgm:prSet presAssocID="{90674F88-AC21-4309-96F6-A2092E7A95BF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51B14-B6D2-4A5F-A281-D29BEE9DFFAA}" type="pres">
      <dgm:prSet presAssocID="{90674F88-AC21-4309-96F6-A2092E7A95BF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60AAF-0672-4CC2-9F44-688A35BD9D9B}" type="pres">
      <dgm:prSet presAssocID="{90674F88-AC21-4309-96F6-A2092E7A95BF}" presName="accentShape_3" presStyleCnt="0"/>
      <dgm:spPr/>
    </dgm:pt>
    <dgm:pt modelId="{C662E083-3F27-4AFA-BCEC-520273B08EA6}" type="pres">
      <dgm:prSet presAssocID="{90674F88-AC21-4309-96F6-A2092E7A95BF}" presName="imageRepeatNode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C7F6E017-3948-4A54-A7B6-3CCF3E6A1DE3}" srcId="{CAB1E794-FE74-4DC1-BB8B-B0DA28F56490}" destId="{6E578A71-CD33-4B50-B258-1DFE2FE7E34D}" srcOrd="3" destOrd="0" parTransId="{16B365DF-DB01-468F-8977-1DFE790EC6C7}" sibTransId="{B080D328-5B73-4CA0-90BF-7F1F419F78FA}"/>
    <dgm:cxn modelId="{A1D733DF-2605-4887-B354-1D633A51E73C}" type="presOf" srcId="{B2708ECD-EEF9-41A6-9517-CAFFF5763B5D}" destId="{3AC32628-2C5F-4FA9-83BD-3177F3E5097A}" srcOrd="0" destOrd="0" presId="urn:microsoft.com/office/officeart/2009/3/layout/BlockDescendingList#1"/>
    <dgm:cxn modelId="{DB2C5DC2-461E-49D7-BB53-A6C63E5C8E77}" type="presOf" srcId="{63FF73AE-6F52-4D78-820F-33B5833B8EFD}" destId="{00551B14-B6D2-4A5F-A281-D29BEE9DFFAA}" srcOrd="0" destOrd="0" presId="urn:microsoft.com/office/officeart/2009/3/layout/BlockDescendingList#1"/>
    <dgm:cxn modelId="{740DBD8F-453E-4996-B00F-E594C1BA336C}" type="presOf" srcId="{6E578A71-CD33-4B50-B258-1DFE2FE7E34D}" destId="{3AC32628-2C5F-4FA9-83BD-3177F3E5097A}" srcOrd="0" destOrd="3" presId="urn:microsoft.com/office/officeart/2009/3/layout/BlockDescendingList#1"/>
    <dgm:cxn modelId="{776B1204-1A0C-4E0B-A47C-F1CF2F477517}" type="presOf" srcId="{CAB1E794-FE74-4DC1-BB8B-B0DA28F56490}" destId="{AD323C7F-894A-4C96-804F-B845044C54B6}" srcOrd="0" destOrd="0" presId="urn:microsoft.com/office/officeart/2009/3/layout/BlockDescendingList#1"/>
    <dgm:cxn modelId="{B66E456A-557E-47B5-B9CA-7F2EAFB9822E}" type="presOf" srcId="{2A91E29E-431D-424B-A1BA-231151C79A0D}" destId="{00551B14-B6D2-4A5F-A281-D29BEE9DFFAA}" srcOrd="0" destOrd="1" presId="urn:microsoft.com/office/officeart/2009/3/layout/BlockDescendingList#1"/>
    <dgm:cxn modelId="{4412E81B-BF30-44C2-B95A-CF34E542B045}" srcId="{90674F88-AC21-4309-96F6-A2092E7A95BF}" destId="{C9E95345-5F09-4026-A110-530EE7CDC8E5}" srcOrd="3" destOrd="0" parTransId="{424DA8BD-D377-4C21-AD27-08FD27D1F06E}" sibTransId="{F8924C16-B963-4BCD-A914-4E1FDBF6BD5B}"/>
    <dgm:cxn modelId="{F9DBD087-40E6-40C1-AE61-37AB0EF1BFFD}" type="presOf" srcId="{B2CD60E4-DDDD-4B3B-AC43-64986D018B5E}" destId="{3AC32628-2C5F-4FA9-83BD-3177F3E5097A}" srcOrd="0" destOrd="1" presId="urn:microsoft.com/office/officeart/2009/3/layout/BlockDescendingList#1"/>
    <dgm:cxn modelId="{3B836282-3203-426D-849F-DF693F4164FE}" type="presOf" srcId="{5BE6A5D6-2BC0-494D-8549-374A3D9837D3}" destId="{5FA14FC4-55FD-4759-BCFE-C7B58A4D0B17}" srcOrd="0" destOrd="1" presId="urn:microsoft.com/office/officeart/2009/3/layout/BlockDescendingList#1"/>
    <dgm:cxn modelId="{532E2FCC-7EDA-4BCB-85EF-48C00892DD7D}" type="presOf" srcId="{AF06A884-0418-4C4A-97FC-4917E9A25AF7}" destId="{DCDF9C75-6EE9-422B-BED4-462E6BD04001}" srcOrd="1" destOrd="0" presId="urn:microsoft.com/office/officeart/2009/3/layout/BlockDescendingList#1"/>
    <dgm:cxn modelId="{5EFB1101-8A15-40E6-A547-6B2E2B433C4B}" srcId="{C75196B8-6197-4159-857D-06B8A45D9A5E}" destId="{CAB1E794-FE74-4DC1-BB8B-B0DA28F56490}" srcOrd="1" destOrd="0" parTransId="{E20EE194-0932-40D1-B531-2377B7245E9E}" sibTransId="{8FF969FE-91A3-4403-A7B6-8D04A6781C7F}"/>
    <dgm:cxn modelId="{DC62B2DC-4FD2-4999-9FE4-DABD97B6D555}" srcId="{90674F88-AC21-4309-96F6-A2092E7A95BF}" destId="{B562EB0B-F28A-42A1-8581-6ECEE30507BD}" srcOrd="4" destOrd="0" parTransId="{F24177B4-CFDE-4626-A035-59AC21D0DF31}" sibTransId="{A13196C7-6A80-4F08-BFD5-65776A63C9B9}"/>
    <dgm:cxn modelId="{23935B03-2FE0-42CE-998B-7EBE8867D082}" srcId="{90674F88-AC21-4309-96F6-A2092E7A95BF}" destId="{63FF73AE-6F52-4D78-820F-33B5833B8EFD}" srcOrd="0" destOrd="0" parTransId="{4C7C574B-3013-42AF-BA9D-A762F10A2B04}" sibTransId="{89981782-EB24-434E-B6BA-10C711C4B320}"/>
    <dgm:cxn modelId="{7EFA5FCB-0691-4FED-A9EE-07F5CE6C644D}" type="presOf" srcId="{56F9FBFA-0F3A-496C-AAB4-FD877598A300}" destId="{3AC32628-2C5F-4FA9-83BD-3177F3E5097A}" srcOrd="0" destOrd="2" presId="urn:microsoft.com/office/officeart/2009/3/layout/BlockDescendingList#1"/>
    <dgm:cxn modelId="{2A4D492A-7161-41CA-AA5F-B3345E2C9102}" srcId="{AF06A884-0418-4C4A-97FC-4917E9A25AF7}" destId="{5BE6A5D6-2BC0-494D-8549-374A3D9837D3}" srcOrd="1" destOrd="0" parTransId="{B8723E6B-4595-424A-B336-8AABC4154457}" sibTransId="{5B98FD51-04B2-4695-9350-1D0601708982}"/>
    <dgm:cxn modelId="{3A12E612-B543-4181-9B56-1F6F2D66FCDF}" srcId="{CAB1E794-FE74-4DC1-BB8B-B0DA28F56490}" destId="{56F9FBFA-0F3A-496C-AAB4-FD877598A300}" srcOrd="2" destOrd="0" parTransId="{57469492-38C6-4DD4-8833-F48EF1766CDC}" sibTransId="{49BF3B6B-89B3-4AC9-8644-AC342BD91EA1}"/>
    <dgm:cxn modelId="{50E92FD3-4AB0-46BE-902D-3BC19BE31E29}" srcId="{C75196B8-6197-4159-857D-06B8A45D9A5E}" destId="{AF06A884-0418-4C4A-97FC-4917E9A25AF7}" srcOrd="0" destOrd="0" parTransId="{5D63DC45-F9D8-425E-8F6B-0A9B91074ADC}" sibTransId="{1F6996A2-6AAA-4232-9EC8-E3933600BE9A}"/>
    <dgm:cxn modelId="{B26D543E-9260-4B98-BE2A-9EEA5CFE0CC5}" type="presOf" srcId="{90674F88-AC21-4309-96F6-A2092E7A95BF}" destId="{76466FA9-E352-450C-97BD-16B9C9C4D647}" srcOrd="0" destOrd="0" presId="urn:microsoft.com/office/officeart/2009/3/layout/BlockDescendingList#1"/>
    <dgm:cxn modelId="{1774E615-596B-4FA0-8D69-28CE7309395C}" type="presOf" srcId="{AF06A884-0418-4C4A-97FC-4917E9A25AF7}" destId="{87690CC0-44BE-4D9B-9502-55CE056A6BE2}" srcOrd="0" destOrd="0" presId="urn:microsoft.com/office/officeart/2009/3/layout/BlockDescendingList#1"/>
    <dgm:cxn modelId="{1EE06907-0208-4854-A1FE-66E609895145}" srcId="{CAB1E794-FE74-4DC1-BB8B-B0DA28F56490}" destId="{B2708ECD-EEF9-41A6-9517-CAFFF5763B5D}" srcOrd="0" destOrd="0" parTransId="{A3DF6C98-68CB-42E8-984F-384CE5A4E510}" sibTransId="{EA45D06F-3CA7-43E4-A040-463DCFB4C32A}"/>
    <dgm:cxn modelId="{C82AA48A-6281-43DA-BA04-2291BCA656E5}" type="presOf" srcId="{C75196B8-6197-4159-857D-06B8A45D9A5E}" destId="{D162DBB3-3E54-4A1F-BC8C-AA343C21C5AC}" srcOrd="0" destOrd="0" presId="urn:microsoft.com/office/officeart/2009/3/layout/BlockDescendingList#1"/>
    <dgm:cxn modelId="{320432B0-1806-4912-96BD-72C8E779D2DE}" srcId="{CAB1E794-FE74-4DC1-BB8B-B0DA28F56490}" destId="{B2CD60E4-DDDD-4B3B-AC43-64986D018B5E}" srcOrd="1" destOrd="0" parTransId="{FB415715-C261-41ED-9E74-8580D506D52C}" sibTransId="{AB260FDE-336B-4F4D-8AEA-FD69AD8CFD4C}"/>
    <dgm:cxn modelId="{F173ECF9-7439-4269-9E2B-17C41A18DC6F}" type="presOf" srcId="{C9E95345-5F09-4026-A110-530EE7CDC8E5}" destId="{00551B14-B6D2-4A5F-A281-D29BEE9DFFAA}" srcOrd="0" destOrd="3" presId="urn:microsoft.com/office/officeart/2009/3/layout/BlockDescendingList#1"/>
    <dgm:cxn modelId="{F9954520-AA81-434F-8C02-6DA180046C7A}" type="presOf" srcId="{90674F88-AC21-4309-96F6-A2092E7A95BF}" destId="{C662E083-3F27-4AFA-BCEC-520273B08EA6}" srcOrd="1" destOrd="0" presId="urn:microsoft.com/office/officeart/2009/3/layout/BlockDescendingList#1"/>
    <dgm:cxn modelId="{2C555F66-172C-45F8-9BB6-BA4EEB82A625}" type="presOf" srcId="{24F99915-F012-4E2F-8F77-9A9ABAED170E}" destId="{00551B14-B6D2-4A5F-A281-D29BEE9DFFAA}" srcOrd="0" destOrd="2" presId="urn:microsoft.com/office/officeart/2009/3/layout/BlockDescendingList#1"/>
    <dgm:cxn modelId="{DC1FB52D-391B-4D53-BD0A-37E11B3187B3}" type="presOf" srcId="{CAB1E794-FE74-4DC1-BB8B-B0DA28F56490}" destId="{C5595638-BBB9-4A02-BA89-465BEBEF70B7}" srcOrd="1" destOrd="0" presId="urn:microsoft.com/office/officeart/2009/3/layout/BlockDescendingList#1"/>
    <dgm:cxn modelId="{AC58F5FD-EB10-48FA-BC48-93720372A2F5}" srcId="{AF06A884-0418-4C4A-97FC-4917E9A25AF7}" destId="{CE753296-B288-495F-AD0F-4F40E59DC797}" srcOrd="0" destOrd="0" parTransId="{FF07D724-AFBA-4386-A0D0-010F4CA705DC}" sibTransId="{757B8BBA-C42C-41C8-A488-6BB720A3B8AD}"/>
    <dgm:cxn modelId="{04A63D64-C483-4D36-B4E7-E22FB1621C37}" srcId="{C75196B8-6197-4159-857D-06B8A45D9A5E}" destId="{90674F88-AC21-4309-96F6-A2092E7A95BF}" srcOrd="2" destOrd="0" parTransId="{857589A1-EA10-4109-ACC9-82257C8D9161}" sibTransId="{4B822F3F-3A24-44D6-812A-55705DA2EE57}"/>
    <dgm:cxn modelId="{D3846A2A-CF20-4190-B0A9-27CCF580C867}" srcId="{90674F88-AC21-4309-96F6-A2092E7A95BF}" destId="{24F99915-F012-4E2F-8F77-9A9ABAED170E}" srcOrd="2" destOrd="0" parTransId="{EBA5CE96-E2FB-4695-BB84-78A3050CBC6D}" sibTransId="{823DAEFC-C024-4D78-997E-1B82003EFA10}"/>
    <dgm:cxn modelId="{CE7DFA53-5001-4746-A2CD-11BFE2A96371}" type="presOf" srcId="{CE753296-B288-495F-AD0F-4F40E59DC797}" destId="{5FA14FC4-55FD-4759-BCFE-C7B58A4D0B17}" srcOrd="0" destOrd="0" presId="urn:microsoft.com/office/officeart/2009/3/layout/BlockDescendingList#1"/>
    <dgm:cxn modelId="{3BC4276D-AF8D-4A94-8856-979E2A2E03F0}" srcId="{90674F88-AC21-4309-96F6-A2092E7A95BF}" destId="{2A91E29E-431D-424B-A1BA-231151C79A0D}" srcOrd="1" destOrd="0" parTransId="{BB8858C3-C21C-4155-8D13-C6D469896C70}" sibTransId="{ABB4A13B-67CE-47C1-A3D4-DB6183E4A4DF}"/>
    <dgm:cxn modelId="{D9BF065C-A259-4882-BDB3-433D66E27BED}" type="presOf" srcId="{B562EB0B-F28A-42A1-8581-6ECEE30507BD}" destId="{00551B14-B6D2-4A5F-A281-D29BEE9DFFAA}" srcOrd="0" destOrd="4" presId="urn:microsoft.com/office/officeart/2009/3/layout/BlockDescendingList#1"/>
    <dgm:cxn modelId="{60A7BCAE-7C67-497D-8971-7904179955C1}" type="presParOf" srcId="{D162DBB3-3E54-4A1F-BC8C-AA343C21C5AC}" destId="{87690CC0-44BE-4D9B-9502-55CE056A6BE2}" srcOrd="0" destOrd="0" presId="urn:microsoft.com/office/officeart/2009/3/layout/BlockDescendingList#1"/>
    <dgm:cxn modelId="{0037E5F5-802B-4DED-9DE3-82179325E9E5}" type="presParOf" srcId="{D162DBB3-3E54-4A1F-BC8C-AA343C21C5AC}" destId="{5FA14FC4-55FD-4759-BCFE-C7B58A4D0B17}" srcOrd="1" destOrd="0" presId="urn:microsoft.com/office/officeart/2009/3/layout/BlockDescendingList#1"/>
    <dgm:cxn modelId="{D60A575D-0A71-4879-8B02-E6018AEEC615}" type="presParOf" srcId="{D162DBB3-3E54-4A1F-BC8C-AA343C21C5AC}" destId="{66B09D69-DB73-46D4-83A0-338546A4827C}" srcOrd="2" destOrd="0" presId="urn:microsoft.com/office/officeart/2009/3/layout/BlockDescendingList#1"/>
    <dgm:cxn modelId="{68FAAA8D-3669-4D06-BAD6-1BBC7624369C}" type="presParOf" srcId="{66B09D69-DB73-46D4-83A0-338546A4827C}" destId="{DCDF9C75-6EE9-422B-BED4-462E6BD04001}" srcOrd="0" destOrd="0" presId="urn:microsoft.com/office/officeart/2009/3/layout/BlockDescendingList#1"/>
    <dgm:cxn modelId="{ECA756F1-53DB-4053-8A3B-C82F299CECD2}" type="presParOf" srcId="{D162DBB3-3E54-4A1F-BC8C-AA343C21C5AC}" destId="{AD323C7F-894A-4C96-804F-B845044C54B6}" srcOrd="3" destOrd="0" presId="urn:microsoft.com/office/officeart/2009/3/layout/BlockDescendingList#1"/>
    <dgm:cxn modelId="{F95993C9-756F-4A4F-89A9-C78637D12304}" type="presParOf" srcId="{D162DBB3-3E54-4A1F-BC8C-AA343C21C5AC}" destId="{3AC32628-2C5F-4FA9-83BD-3177F3E5097A}" srcOrd="4" destOrd="0" presId="urn:microsoft.com/office/officeart/2009/3/layout/BlockDescendingList#1"/>
    <dgm:cxn modelId="{B03353A5-40A0-4247-97EA-25D3052ACAD1}" type="presParOf" srcId="{D162DBB3-3E54-4A1F-BC8C-AA343C21C5AC}" destId="{BC9013BC-9EDB-4465-9CED-C169FB2B3D74}" srcOrd="5" destOrd="0" presId="urn:microsoft.com/office/officeart/2009/3/layout/BlockDescendingList#1"/>
    <dgm:cxn modelId="{F6E39B73-A416-4FFF-915C-6E079D295B01}" type="presParOf" srcId="{BC9013BC-9EDB-4465-9CED-C169FB2B3D74}" destId="{C5595638-BBB9-4A02-BA89-465BEBEF70B7}" srcOrd="0" destOrd="0" presId="urn:microsoft.com/office/officeart/2009/3/layout/BlockDescendingList#1"/>
    <dgm:cxn modelId="{A66AF81D-1999-40CA-A0C5-AF7CCB6A1259}" type="presParOf" srcId="{D162DBB3-3E54-4A1F-BC8C-AA343C21C5AC}" destId="{76466FA9-E352-450C-97BD-16B9C9C4D647}" srcOrd="6" destOrd="0" presId="urn:microsoft.com/office/officeart/2009/3/layout/BlockDescendingList#1"/>
    <dgm:cxn modelId="{2843D467-AC12-4ECC-87DD-A8DCA0B614C3}" type="presParOf" srcId="{D162DBB3-3E54-4A1F-BC8C-AA343C21C5AC}" destId="{00551B14-B6D2-4A5F-A281-D29BEE9DFFAA}" srcOrd="7" destOrd="0" presId="urn:microsoft.com/office/officeart/2009/3/layout/BlockDescendingList#1"/>
    <dgm:cxn modelId="{B5001ADB-83AB-4995-B92F-B5024171CE3B}" type="presParOf" srcId="{D162DBB3-3E54-4A1F-BC8C-AA343C21C5AC}" destId="{D1360AAF-0672-4CC2-9F44-688A35BD9D9B}" srcOrd="8" destOrd="0" presId="urn:microsoft.com/office/officeart/2009/3/layout/BlockDescendingList#1"/>
    <dgm:cxn modelId="{47C003DC-22DD-4D0B-9101-9F60028E8D82}" type="presParOf" srcId="{D1360AAF-0672-4CC2-9F44-688A35BD9D9B}" destId="{C662E083-3F27-4AFA-BCEC-520273B08EA6}" srcOrd="0" destOrd="0" presId="urn:microsoft.com/office/officeart/2009/3/layout/BlockDescending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68DFC-D7D8-4C96-949C-23CBA9AFD351}">
      <dsp:nvSpPr>
        <dsp:cNvPr id="0" name=""/>
        <dsp:cNvSpPr/>
      </dsp:nvSpPr>
      <dsp:spPr>
        <a:xfrm>
          <a:off x="3222263" y="3451064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5BEC4-3A6D-47A3-A9C4-1FB94ECD4E31}">
      <dsp:nvSpPr>
        <dsp:cNvPr id="0" name=""/>
        <dsp:cNvSpPr/>
      </dsp:nvSpPr>
      <dsp:spPr>
        <a:xfrm>
          <a:off x="2984410" y="3565565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F6C67-B662-458D-B23B-1BE15D79B4A2}">
      <dsp:nvSpPr>
        <dsp:cNvPr id="0" name=""/>
        <dsp:cNvSpPr/>
      </dsp:nvSpPr>
      <dsp:spPr>
        <a:xfrm>
          <a:off x="2735200" y="3656007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3DC16-CFD2-4387-A0DC-8E8154C719EF}">
      <dsp:nvSpPr>
        <dsp:cNvPr id="0" name=""/>
        <dsp:cNvSpPr/>
      </dsp:nvSpPr>
      <dsp:spPr>
        <a:xfrm>
          <a:off x="4364212" y="2125621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0D762-7DB4-4B51-9A44-0168D4654EFC}">
      <dsp:nvSpPr>
        <dsp:cNvPr id="0" name=""/>
        <dsp:cNvSpPr/>
      </dsp:nvSpPr>
      <dsp:spPr>
        <a:xfrm>
          <a:off x="4268314" y="2358631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1B1D3-A63B-4139-B6F5-CF114B2AAA30}">
      <dsp:nvSpPr>
        <dsp:cNvPr id="0" name=""/>
        <dsp:cNvSpPr/>
      </dsp:nvSpPr>
      <dsp:spPr>
        <a:xfrm>
          <a:off x="4200175" y="371580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A230C-7239-4CCF-B2D0-D6E506C384E0}">
      <dsp:nvSpPr>
        <dsp:cNvPr id="0" name=""/>
        <dsp:cNvSpPr/>
      </dsp:nvSpPr>
      <dsp:spPr>
        <a:xfrm>
          <a:off x="4375569" y="260198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8F5C9-AF66-4E39-9914-2757A90DCAE8}">
      <dsp:nvSpPr>
        <dsp:cNvPr id="0" name=""/>
        <dsp:cNvSpPr/>
      </dsp:nvSpPr>
      <dsp:spPr>
        <a:xfrm>
          <a:off x="4550962" y="148816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418D7-6D1E-419E-9ED4-D3CC272C07D3}">
      <dsp:nvSpPr>
        <dsp:cNvPr id="0" name=""/>
        <dsp:cNvSpPr/>
      </dsp:nvSpPr>
      <dsp:spPr>
        <a:xfrm>
          <a:off x="4726355" y="260198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88F40-4616-4E72-8690-1CB67C3296F7}">
      <dsp:nvSpPr>
        <dsp:cNvPr id="0" name=""/>
        <dsp:cNvSpPr/>
      </dsp:nvSpPr>
      <dsp:spPr>
        <a:xfrm>
          <a:off x="4901749" y="371580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E4185C-D9DA-4AA6-B191-547D7276D7AE}">
      <dsp:nvSpPr>
        <dsp:cNvPr id="0" name=""/>
        <dsp:cNvSpPr/>
      </dsp:nvSpPr>
      <dsp:spPr>
        <a:xfrm>
          <a:off x="4550962" y="383609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20CB3-88E0-4B53-BBB7-D46F6F7D193C}">
      <dsp:nvSpPr>
        <dsp:cNvPr id="0" name=""/>
        <dsp:cNvSpPr/>
      </dsp:nvSpPr>
      <dsp:spPr>
        <a:xfrm>
          <a:off x="4550962" y="618847"/>
          <a:ext cx="126182" cy="1261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BD069-0919-4B5F-AD0E-B5CF6FA62DA9}">
      <dsp:nvSpPr>
        <dsp:cNvPr id="0" name=""/>
        <dsp:cNvSpPr/>
      </dsp:nvSpPr>
      <dsp:spPr>
        <a:xfrm>
          <a:off x="2120061" y="3924486"/>
          <a:ext cx="2721750" cy="729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104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600" b="1" i="0" kern="120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GP &amp; </a:t>
          </a:r>
          <a:r>
            <a:rPr lang="id-ID" sz="1600" b="1" i="0" kern="120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Spesialisti</a:t>
          </a:r>
          <a:r>
            <a:rPr lang="en-ID" sz="1600" b="1" i="0" kern="1200" dirty="0">
              <a:solidFill>
                <a:schemeClr val="tx1"/>
              </a:solidFill>
              <a:latin typeface="Arial Narrow Regular" panose="020B0606020202030204" pitchFamily="34" charset="0"/>
              <a:cs typeface="Times New Roman" panose="02020603050405020304" pitchFamily="18" charset="0"/>
            </a:rPr>
            <a:t>c </a:t>
          </a:r>
          <a:endParaRPr lang="en-US" sz="1600" b="1" i="0" kern="1200" dirty="0">
            <a:solidFill>
              <a:schemeClr val="tx1"/>
            </a:solidFill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>
        <a:off x="2155686" y="3960111"/>
        <a:ext cx="2650500" cy="658523"/>
      </dsp:txXfrm>
    </dsp:sp>
    <dsp:sp modelId="{FBBE0684-BE6F-4375-9C8B-A0E3CBFD19FE}">
      <dsp:nvSpPr>
        <dsp:cNvPr id="0" name=""/>
        <dsp:cNvSpPr/>
      </dsp:nvSpPr>
      <dsp:spPr>
        <a:xfrm>
          <a:off x="1365491" y="3208969"/>
          <a:ext cx="1261822" cy="126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D4DFA-83D4-4C8D-A558-B856E206C801}">
      <dsp:nvSpPr>
        <dsp:cNvPr id="0" name=""/>
        <dsp:cNvSpPr/>
      </dsp:nvSpPr>
      <dsp:spPr>
        <a:xfrm>
          <a:off x="3870840" y="2976850"/>
          <a:ext cx="2721750" cy="729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104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Surgery</a:t>
          </a:r>
        </a:p>
      </dsp:txBody>
      <dsp:txXfrm>
        <a:off x="3906465" y="3012475"/>
        <a:ext cx="2650500" cy="658523"/>
      </dsp:txXfrm>
    </dsp:sp>
    <dsp:sp modelId="{AB0A335A-792D-40B2-A82C-BA5C5E411F2D}">
      <dsp:nvSpPr>
        <dsp:cNvPr id="0" name=""/>
        <dsp:cNvSpPr/>
      </dsp:nvSpPr>
      <dsp:spPr>
        <a:xfrm>
          <a:off x="3116270" y="2261333"/>
          <a:ext cx="1261822" cy="126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705E8-C908-493C-AA10-476F52D355E4}">
      <dsp:nvSpPr>
        <dsp:cNvPr id="0" name=""/>
        <dsp:cNvSpPr/>
      </dsp:nvSpPr>
      <dsp:spPr>
        <a:xfrm>
          <a:off x="4674621" y="1539579"/>
          <a:ext cx="2721750" cy="7297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6104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Visited island</a:t>
          </a:r>
        </a:p>
      </dsp:txBody>
      <dsp:txXfrm>
        <a:off x="4710246" y="1575204"/>
        <a:ext cx="2650500" cy="658523"/>
      </dsp:txXfrm>
    </dsp:sp>
    <dsp:sp modelId="{518146C0-5034-476B-BA40-F113A648B9EF}">
      <dsp:nvSpPr>
        <dsp:cNvPr id="0" name=""/>
        <dsp:cNvSpPr/>
      </dsp:nvSpPr>
      <dsp:spPr>
        <a:xfrm>
          <a:off x="3920051" y="824062"/>
          <a:ext cx="1261822" cy="12617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2E083-3F27-4AFA-BCEC-520273B08EA6}">
      <dsp:nvSpPr>
        <dsp:cNvPr id="0" name=""/>
        <dsp:cNvSpPr/>
      </dsp:nvSpPr>
      <dsp:spPr>
        <a:xfrm>
          <a:off x="4393311" y="1313569"/>
          <a:ext cx="1846478" cy="351304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0" rIns="177165" bIns="39370" numCol="1" spcCol="1270" anchor="ctr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1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MA</a:t>
          </a:r>
          <a:r>
            <a:rPr lang="en-ID" sz="31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JO</a:t>
          </a:r>
          <a:r>
            <a:rPr lang="id-ID" sz="31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R</a:t>
          </a:r>
          <a:r>
            <a:rPr lang="en-ID" sz="31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SURGERY</a:t>
          </a:r>
          <a:endParaRPr lang="en-US" sz="3100" b="1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 rot="16200000">
        <a:off x="4373282" y="2654397"/>
        <a:ext cx="3161740" cy="480084"/>
      </dsp:txXfrm>
    </dsp:sp>
    <dsp:sp modelId="{C5595638-BBB9-4A02-BA89-465BEBEF70B7}">
      <dsp:nvSpPr>
        <dsp:cNvPr id="0" name=""/>
        <dsp:cNvSpPr/>
      </dsp:nvSpPr>
      <dsp:spPr>
        <a:xfrm>
          <a:off x="2381732" y="720957"/>
          <a:ext cx="1846478" cy="4103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160020" bIns="3556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8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MINOR</a:t>
          </a:r>
          <a:r>
            <a:rPr lang="en-ID" sz="2800" b="1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SURGERY</a:t>
          </a:r>
          <a:endParaRPr lang="en-US" sz="2800" b="1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 rot="16200000">
        <a:off x="2095872" y="2327617"/>
        <a:ext cx="3693405" cy="480084"/>
      </dsp:txXfrm>
    </dsp:sp>
    <dsp:sp modelId="{DCDF9C75-6EE9-422B-BED4-462E6BD04001}">
      <dsp:nvSpPr>
        <dsp:cNvPr id="0" name=""/>
        <dsp:cNvSpPr/>
      </dsp:nvSpPr>
      <dsp:spPr>
        <a:xfrm>
          <a:off x="364210" y="162542"/>
          <a:ext cx="1846478" cy="46621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160020" bIns="3556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>
              <a:latin typeface="Arial Narrow" panose="020B0606020202030204" pitchFamily="34" charset="0"/>
              <a:cs typeface="Arial Narrow" panose="020B0606020202030204" pitchFamily="34" charset="0"/>
            </a:rPr>
            <a:t>OPTHALMOLOGIST</a:t>
          </a:r>
        </a:p>
      </dsp:txBody>
      <dsp:txXfrm rot="16200000">
        <a:off x="-172936" y="2020489"/>
        <a:ext cx="4195978" cy="480084"/>
      </dsp:txXfrm>
    </dsp:sp>
    <dsp:sp modelId="{5FA14FC4-55FD-4759-BCFE-C7B58A4D0B17}">
      <dsp:nvSpPr>
        <dsp:cNvPr id="0" name=""/>
        <dsp:cNvSpPr/>
      </dsp:nvSpPr>
      <dsp:spPr>
        <a:xfrm>
          <a:off x="364210" y="162542"/>
          <a:ext cx="1310999" cy="4684684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Pterigium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448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400" b="0" i="0" kern="1200" dirty="0" err="1">
              <a:latin typeface="Arial Narrow Regular" panose="020B0606020202030204" pitchFamily="34" charset="0"/>
              <a:cs typeface="Times New Roman" panose="02020603050405020304" pitchFamily="18" charset="0"/>
            </a:rPr>
            <a:t>Catarract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342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>
        <a:off x="364210" y="162542"/>
        <a:ext cx="1310999" cy="4684684"/>
      </dsp:txXfrm>
    </dsp:sp>
    <dsp:sp modelId="{3AC32628-2C5F-4FA9-83BD-3177F3E5097A}">
      <dsp:nvSpPr>
        <dsp:cNvPr id="0" name=""/>
        <dsp:cNvSpPr/>
      </dsp:nvSpPr>
      <dsp:spPr>
        <a:xfrm>
          <a:off x="2381732" y="720957"/>
          <a:ext cx="1310999" cy="4126270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Lipoma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Atheroma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Papiloma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Ganglion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>
        <a:off x="2381732" y="720957"/>
        <a:ext cx="1310999" cy="4126270"/>
      </dsp:txXfrm>
    </dsp:sp>
    <dsp:sp modelId="{00551B14-B6D2-4A5F-A281-D29BEE9DFFAA}">
      <dsp:nvSpPr>
        <dsp:cNvPr id="0" name=""/>
        <dsp:cNvSpPr/>
      </dsp:nvSpPr>
      <dsp:spPr>
        <a:xfrm>
          <a:off x="4393311" y="1313569"/>
          <a:ext cx="1310999" cy="3533657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Hernia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180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Struma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29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T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E 21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FAM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SC</a:t>
          </a:r>
          <a:r>
            <a:rPr lang="en-ID" sz="2400" b="0" i="0" kern="1200" dirty="0">
              <a:latin typeface="Arial Narrow Regular" panose="020B0606020202030204" pitchFamily="34" charset="0"/>
              <a:cs typeface="Times New Roman" panose="02020603050405020304" pitchFamily="18" charset="0"/>
            </a:rPr>
            <a:t> 14</a:t>
          </a:r>
          <a:endParaRPr lang="en-US" sz="2400" b="0" i="0" kern="1200" dirty="0">
            <a:latin typeface="Arial Narrow Regular" panose="020B0606020202030204" pitchFamily="34" charset="0"/>
            <a:cs typeface="Times New Roman" panose="02020603050405020304" pitchFamily="18" charset="0"/>
          </a:endParaRPr>
        </a:p>
      </dsp:txBody>
      <dsp:txXfrm>
        <a:off x="4393311" y="1313569"/>
        <a:ext cx="1310999" cy="353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BlockDescendingList#1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autoTxRot" val="grav"/>
          <dgm:param type="parTxLTRAlign" val="r"/>
          <dgm:param type="shpTxLTRAlignCh" val="r"/>
          <dgm:param type="txAnchorVertCh" val="mid"/>
        </dgm:alg>
        <dgm:shape xmlns:r="http://schemas.openxmlformats.org/officeDocument/2006/relationships" type="rect" r:blip="" rot="-90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parTxLTRAlign" val="l"/>
          <dgm:param type="txAnchorVert" val="t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slide" Target="slide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jpeg"/><Relationship Id="rId10" Type="http://schemas.openxmlformats.org/officeDocument/2006/relationships/image" Target="../media/image23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slide" Target="slide13.xml"/><Relationship Id="rId7" Type="http://schemas.microsoft.com/office/2007/relationships/diagramDrawing" Target="../diagrams/drawin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3" Type="http://schemas.openxmlformats.org/officeDocument/2006/relationships/diagramData" Target="../diagrams/data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file:///D:\My%20Documents\RSTKA%20NTT2.mp4" TargetMode="External"/><Relationship Id="rId3" Type="http://schemas.openxmlformats.org/officeDocument/2006/relationships/image" Target="../media/image56.png"/><Relationship Id="rId2" Type="http://schemas.microsoft.com/office/2007/relationships/media" Target="file:///D:\My%20Documents\RSTKA%20NTT2.mp4" TargetMode="External"/><Relationship Id="rId1" Type="http://schemas.openxmlformats.org/officeDocument/2006/relationships/video" Target="file:///D:\My%20Documents\RSTKA%20NTT2.mp4" TargetMode="Externa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jpeg"/><Relationship Id="rId2" Type="http://schemas.openxmlformats.org/officeDocument/2006/relationships/image" Target="../media/image26.jpeg"/><Relationship Id="rId1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hdphoto2.wdp"/><Relationship Id="rId1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250" y="-1"/>
            <a:ext cx="15142722" cy="8517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896" y="1070124"/>
            <a:ext cx="98038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Strategic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  <a:sym typeface="+mn-ea"/>
              </a:rPr>
              <a:t>Practices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Bringing the Solution for </a:t>
            </a:r>
            <a:r>
              <a:rPr lang="en-ID" dirty="0" smtClean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Community Health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Small </a:t>
            </a:r>
            <a:r>
              <a:rPr lang="en-ID" dirty="0" smtClean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Islands</a:t>
            </a:r>
            <a:endParaRPr lang="en-ID" dirty="0">
              <a:solidFill>
                <a:srgbClr val="5B7A9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>
                <a:sym typeface="+mn-ea"/>
              </a:rPr>
              <a:t>What we are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124200" cy="4351338"/>
          </a:xfrm>
        </p:spPr>
        <p:txBody>
          <a:bodyPr/>
          <a:lstStyle/>
          <a:p>
            <a:r>
              <a:rPr lang="en-ID" altLang="en-US">
                <a:sym typeface="+mn-ea"/>
              </a:rPr>
              <a:t>A non-profit organization</a:t>
            </a:r>
            <a:endParaRPr lang="en-ID" altLang="en-US">
              <a:sym typeface="+mn-ea"/>
            </a:endParaRPr>
          </a:p>
          <a:p>
            <a:r>
              <a:rPr lang="en-ID" altLang="en-US">
                <a:sym typeface="+mn-ea"/>
              </a:rPr>
              <a:t>Presented by Alumni Society of Airlangga University</a:t>
            </a:r>
            <a:endParaRPr lang="en-ID" altLang="en-US">
              <a:sym typeface="+mn-ea"/>
            </a:endParaRPr>
          </a:p>
          <a:p>
            <a:r>
              <a:rPr lang="en-ID" altLang="en-US" dirty="0">
                <a:sym typeface="+mn-ea"/>
              </a:rPr>
              <a:t>Guiding value: Love &amp; Honesty</a:t>
            </a:r>
            <a:endParaRPr lang="en-ID" altLang="en-US" dirty="0">
              <a:sym typeface="+mn-ea"/>
            </a:endParaRPr>
          </a:p>
          <a:p>
            <a:endParaRPr lang="en-ID" altLang="en-US" dirty="0"/>
          </a:p>
          <a:p>
            <a:endParaRPr lang="en-US" dirty="0"/>
          </a:p>
        </p:txBody>
      </p:sp>
      <p:pic>
        <p:nvPicPr>
          <p:cNvPr id="4" name="Picture 2" descr="https://lh3.googleusercontent.com/sxTWSWco88WlJed7CgELX86FJZpX03-APaLPLF8vB0hyfHT5XZB5Dg2AUc1_OTZtF52jKmyYPsqkc-jrzMCLldpYxtJV-hbm2Dohm65y7vlT8PEV47af0uXumIuiSkBvvilcl9unKzGEx5c25VA8Vz4ZGXwP5ZmDcprgx-aZytPKVwsWxTlTKUG3IWbaMi1ZWg6YhWX4YDIUQElBFto_J6-63yMYpbiH7vcsHKvXxiayM6oZVz888Y03EOHsKx53eCLCh8bqBy2-gm-EEzo_BCsygRwqAgoMDOuHrg0fXbybZYbtKIEUv47pjwUK6j6_A5SDYMRgU86Lq_NcRIUO5c0-7gMzEb0h0k6-FnEwGta4OMlq_VzZ4OAQkGELp6C2YmqH0_JVyNLaTS53Jf4wOMOAO2TbAaMlOaePUtCIliDMmRoEnBRTzgvHkeF2alT9u-QjR49hTKBr0Ch8Ft9RNP1c2QA2nRbUYale0O-Cm6Y8hvww0trWP5Bxx_tau_C88knVpeN82Wisq9PzvBvIXX2-isCEww7qxUfRgevHFXC45weIvzd_0MEd8Df0CiURtNwwNEG5HKs7yHC7RR2qJxo7g6G7U5CJcSU2MNwIB6BWVJNAQ2BYlptHdPDJPmxfmPZKdX0sHD8GyiSHISuqpm5XtDAKnwOjnVvrYX-i-XqOzj3T_k4Ivm0a8gbiQhhQbmFxUJLh4fGlxBjU8zFqpvUJY_EtAsPCrlEbIz62kXImsu0D=w967-h644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27906"/>
            <a:ext cx="7343724" cy="489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14153" y="332740"/>
            <a:ext cx="7689732" cy="1111599"/>
          </a:xfrm>
          <a:prstGeom prst="rect">
            <a:avLst/>
          </a:prstGeom>
          <a:solidFill>
            <a:srgbClr val="264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latin typeface="Arial Black Regular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49" y="1777806"/>
            <a:ext cx="7932141" cy="3762101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88" y="5822573"/>
            <a:ext cx="8309212" cy="10248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71" y="4294801"/>
            <a:ext cx="4148919" cy="273743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41475" y="82639"/>
            <a:ext cx="7027814" cy="1634761"/>
          </a:xfrm>
        </p:spPr>
        <p:txBody>
          <a:bodyPr>
            <a:noAutofit/>
          </a:bodyPr>
          <a:lstStyle/>
          <a:p>
            <a:pPr algn="ctr"/>
            <a:b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</a:b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KSATRIA AIRLANGGA</a:t>
            </a:r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 MISSION</a:t>
            </a:r>
            <a:b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</a:b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19 November 2017 – 08 </a:t>
            </a:r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December</a:t>
            </a: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 2018</a:t>
            </a:r>
            <a:endParaRPr lang="id-ID" sz="28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:\BAKSOS\4 SAPEKEN\BAKTI SAPEKEN\DJI_0581.JPG"/>
          <p:cNvPicPr/>
          <p:nvPr/>
        </p:nvPicPr>
        <p:blipFill rotWithShape="1">
          <a:blip r:embed="rId1" cstate="hqprint"/>
          <a:srcRect/>
          <a:stretch>
            <a:fillRect/>
          </a:stretch>
        </p:blipFill>
        <p:spPr bwMode="auto">
          <a:xfrm>
            <a:off x="8675067" y="2052862"/>
            <a:ext cx="1774212" cy="1119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15455" y="1745121"/>
          <a:ext cx="8761864" cy="480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2195130" y="5306409"/>
            <a:ext cx="1202690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1</a:t>
            </a:r>
            <a:r>
              <a:rPr lang="en-ID" altLang="id-ID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3</a:t>
            </a:r>
            <a:r>
              <a:rPr lang="id-ID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.</a:t>
            </a:r>
            <a:r>
              <a:rPr lang="en-ID" altLang="id-ID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257</a:t>
            </a:r>
            <a:endParaRPr lang="en-ID" altLang="id-ID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972570" y="4283995"/>
            <a:ext cx="1120140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D" altLang="id-ID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1.532</a:t>
            </a:r>
            <a:endParaRPr lang="en-ID" altLang="id-ID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5017554" y="2786039"/>
            <a:ext cx="6921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D" altLang="id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22</a:t>
            </a:r>
            <a:endParaRPr lang="en-ID" altLang="id-ID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/>
          <a:stretch>
            <a:fillRect/>
          </a:stretch>
        </p:blipFill>
        <p:spPr>
          <a:xfrm>
            <a:off x="1125190" y="1840342"/>
            <a:ext cx="3108726" cy="26314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46165" y="251380"/>
            <a:ext cx="7689732" cy="1111599"/>
          </a:xfrm>
          <a:prstGeom prst="rect">
            <a:avLst/>
          </a:prstGeom>
          <a:solidFill>
            <a:srgbClr val="264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latin typeface="Arial Black Regular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773487" y="1279"/>
            <a:ext cx="7027814" cy="1634761"/>
          </a:xfrm>
        </p:spPr>
        <p:txBody>
          <a:bodyPr>
            <a:noAutofit/>
          </a:bodyPr>
          <a:lstStyle/>
          <a:p>
            <a:pPr algn="ctr"/>
            <a:b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</a:b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RE</a:t>
            </a:r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C</a:t>
            </a: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APITULA</a:t>
            </a:r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TION</a:t>
            </a:r>
            <a:b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</a:b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KSATRIA AIRLANGGA</a:t>
            </a:r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 MISSION</a:t>
            </a:r>
            <a:endParaRPr lang="id-ID" sz="28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22639" y="3603009"/>
            <a:ext cx="2366323" cy="1152584"/>
          </a:xfrm>
          <a:prstGeom prst="rect">
            <a:avLst/>
          </a:prstGeom>
        </p:spPr>
      </p:pic>
      <p:pic>
        <p:nvPicPr>
          <p:cNvPr id="16" name="Picture 15" descr="C:\Users\K Medika Airlangga\Pictures\dokumentasi untuk compro\BAKTI ALOR (5).jpeg"/>
          <p:cNvPicPr/>
          <p:nvPr/>
        </p:nvPicPr>
        <p:blipFill rotWithShape="1">
          <a:blip r:embed="rId10" cstate="hqprint"/>
          <a:srcRect/>
          <a:stretch>
            <a:fillRect/>
          </a:stretch>
        </p:blipFill>
        <p:spPr bwMode="auto">
          <a:xfrm>
            <a:off x="8675068" y="3615913"/>
            <a:ext cx="1743921" cy="107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D:\BAKSOS\3 KALIMAS\Dokumentasi Kalimas\IMG_0871.JPG"/>
          <p:cNvPicPr/>
          <p:nvPr/>
        </p:nvPicPr>
        <p:blipFill rotWithShape="1">
          <a:blip r:embed="rId11" cstate="hqprint"/>
          <a:srcRect/>
          <a:stretch>
            <a:fillRect/>
          </a:stretch>
        </p:blipFill>
        <p:spPr bwMode="auto">
          <a:xfrm>
            <a:off x="8675067" y="5133313"/>
            <a:ext cx="1774212" cy="1187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bldLvl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9" name="Round Diagonal Corner Rectangle 8"/>
          <p:cNvSpPr/>
          <p:nvPr/>
        </p:nvSpPr>
        <p:spPr>
          <a:xfrm flipV="1">
            <a:off x="4759657" y="-6570"/>
            <a:ext cx="6289342" cy="764275"/>
          </a:xfrm>
          <a:prstGeom prst="round2DiagRect">
            <a:avLst/>
          </a:prstGeom>
          <a:solidFill>
            <a:srgbClr val="264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latin typeface="Arial Black Regular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00680" y="1374"/>
            <a:ext cx="5998192" cy="790812"/>
          </a:xfrm>
        </p:spPr>
        <p:txBody>
          <a:bodyPr>
            <a:noAutofit/>
          </a:bodyPr>
          <a:lstStyle/>
          <a:p>
            <a:pPr algn="r"/>
            <a:r>
              <a:rPr lang="en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SURGERY</a:t>
            </a:r>
            <a:endParaRPr lang="id-ID" sz="28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2564755" y="1211714"/>
          <a:ext cx="6604000" cy="500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582075" y="941651"/>
            <a:ext cx="958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790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5616542" y="1514849"/>
            <a:ext cx="958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383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7651009" y="2086721"/>
            <a:ext cx="958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648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rPr>
              <a:t>359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2648A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  <p:bldGraphic spid="16" grpId="0">
        <p:bldAsOne/>
      </p:bldGraphic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13" name="Round Diagonal Corner Rectangle 12"/>
          <p:cNvSpPr/>
          <p:nvPr/>
        </p:nvSpPr>
        <p:spPr>
          <a:xfrm flipV="1">
            <a:off x="5422901" y="-6572"/>
            <a:ext cx="5626099" cy="764275"/>
          </a:xfrm>
          <a:prstGeom prst="round2DiagRect">
            <a:avLst/>
          </a:prstGeom>
          <a:solidFill>
            <a:srgbClr val="264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latin typeface="Arial Black Regular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5537200" y="1374"/>
            <a:ext cx="5361672" cy="790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D" sz="24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GP &amp; Specialistic Medical Service</a:t>
            </a:r>
            <a:endParaRPr lang="id-ID" sz="24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30"/>
          <p:cNvSpPr txBox="1"/>
          <p:nvPr/>
        </p:nvSpPr>
        <p:spPr>
          <a:xfrm>
            <a:off x="1727202" y="1436688"/>
            <a:ext cx="3809999" cy="4367212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General Practitioner</a:t>
            </a:r>
            <a:endParaRPr lang="en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 err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Pediatrician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id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An</a:t>
            </a: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a</a:t>
            </a:r>
            <a:r>
              <a:rPr lang="id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estesi</a:t>
            </a:r>
            <a:r>
              <a:rPr lang="en-ID" sz="2400" b="1" dirty="0" err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ologist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General Surgeon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id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Plasti</a:t>
            </a: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c Surgeon</a:t>
            </a:r>
            <a:endParaRPr lang="en-ID" sz="2400" b="1" dirty="0">
              <a:solidFill>
                <a:srgbClr val="00206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Obstetric &amp; </a:t>
            </a:r>
            <a:r>
              <a:rPr lang="en-ID" sz="2400" b="1" dirty="0" err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Gynecologist</a:t>
            </a:r>
            <a:endParaRPr lang="en-ID" sz="2400" b="1" dirty="0">
              <a:solidFill>
                <a:srgbClr val="00206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Ophthalmologist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id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Orthopedi</a:t>
            </a: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c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Internist</a:t>
            </a:r>
            <a:endParaRPr 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sz="2400" b="1" dirty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ENT&amp;HN</a:t>
            </a:r>
            <a:endParaRPr lang="en-ID" sz="2400" b="1" dirty="0">
              <a:solidFill>
                <a:srgbClr val="00206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  <a:p>
            <a:pPr marL="444500" indent="-444500">
              <a:lnSpc>
                <a:spcPct val="107000"/>
              </a:lnSpc>
              <a:buFont typeface="+mj-lt"/>
              <a:buAutoNum type="arabicPeriod"/>
            </a:pPr>
            <a:r>
              <a:rPr lang="en-ID" altLang="id-ID" sz="24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charset="0"/>
                <a:cs typeface="Arial Narrow" panose="020B0606020202030204" pitchFamily="34" charset="0"/>
              </a:rPr>
              <a:t>Dentist</a:t>
            </a:r>
            <a:endParaRPr lang="en-ID" altLang="id-ID" sz="2400" b="1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charset="0"/>
              <a:cs typeface="Arial Narrow" panose="020B0606020202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hqprint"/>
          <a:srcRect/>
          <a:stretch>
            <a:fillRect/>
          </a:stretch>
        </p:blipFill>
        <p:spPr bwMode="auto">
          <a:xfrm>
            <a:off x="5527700" y="889478"/>
            <a:ext cx="4781416" cy="2942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/>
          <p:nvPr/>
        </p:nvPicPr>
        <p:blipFill rotWithShape="1">
          <a:blip r:embed="rId4" cstate="hqprint"/>
          <a:srcRect/>
          <a:stretch>
            <a:fillRect/>
          </a:stretch>
        </p:blipFill>
        <p:spPr bwMode="auto">
          <a:xfrm>
            <a:off x="8304238" y="3922626"/>
            <a:ext cx="2004879" cy="241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/>
          <p:nvPr/>
        </p:nvPicPr>
        <p:blipFill rotWithShape="1">
          <a:blip r:embed="rId5" cstate="hqprint"/>
          <a:srcRect/>
          <a:stretch>
            <a:fillRect/>
          </a:stretch>
        </p:blipFill>
        <p:spPr bwMode="auto">
          <a:xfrm>
            <a:off x="5527700" y="3911748"/>
            <a:ext cx="2690336" cy="189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713" y="3106184"/>
            <a:ext cx="10515600" cy="1325563"/>
          </a:xfrm>
        </p:spPr>
        <p:txBody>
          <a:bodyPr>
            <a:noAutofit/>
          </a:bodyPr>
          <a:lstStyle/>
          <a:p>
            <a:r>
              <a:rPr lang="en-ID" sz="6600" dirty="0"/>
              <a:t>Other </a:t>
            </a:r>
            <a:br>
              <a:rPr lang="en-ID" sz="6600" dirty="0" smtClean="0"/>
            </a:br>
            <a:r>
              <a:rPr lang="en-ID" sz="6600" dirty="0" smtClean="0"/>
              <a:t>activities</a:t>
            </a:r>
            <a:br>
              <a:rPr lang="en-ID" sz="5400" dirty="0"/>
            </a:br>
            <a:endParaRPr lang="en-ID" sz="6600" dirty="0"/>
          </a:p>
        </p:txBody>
      </p:sp>
      <p:pic>
        <p:nvPicPr>
          <p:cNvPr id="10242" name="Picture 2" descr="https://lh3.googleusercontent.com/oT4CTj7c90E8OwhxrX5H_gDbUPuON1LbavG_eXA3ytC_9fmmOhXKM4lDu4mvGlpNW3MWey-Pn3Vhnoek2cHzOAXZDbkJo2o4DSVE1ct5B6zFLKOntg6mo2TzDPl23feW5m34QDCVv_PFSxuJCtcSk7jr0oSq7vU2Jihp1oruyYRNqg2-YavgefzAb3remS5SVk4khxTtKH-mI5iDNJMxr5VJDLKwucCVELRZfMtv_RYbK9_KO27nXpmaCMoOcXISWCBiKJTsC4K8mNaJuNcKHRvXrbga1gryVZp012m49Wh7M9TIPeA_C5Vt12tqz4SxWfcI6F88BeGSnVl537RCUTqWHrSNqyhMhSr-z7xX1t0vIC8ZxlwuWEqLU0sMG8aet6w8b1XCguEurfJ7-ujzbqG6VL1rNpNp3A-_8O9Zbq8hfyCms3w0DYd1S5W8Mqtb1FIB3k5Elc1wtX9aBsZvgMWcFNns5XzO1SAGmwi6hhf8KDWRzwiEf2cPSfPsoLAoOzUeN75km1zBNk_f1LDEgHV6e7EQjHADvhgjb5NJnDp3b6QTAJz7Do6HaAUcEFofRaStoMU40w6FuLuLotnisbsSOTZpWC-JV_jguVzqdkptCYip8zpzkgeCSW9phoAylI0qDXLYoTMC_aLa9Rzv8xkJS_cPe1BpmosS_JWjkdmXSnNuZxCGUKN7uNcYNGXaGYOVW4R3T1huaE_IT1AsyPNnYv_j4GI2EIQV74yU05q_XZI6=w567-h377-n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39" y="989529"/>
            <a:ext cx="7496789" cy="50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73987" y="986974"/>
            <a:ext cx="5450267" cy="23956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LIVE AID</a:t>
            </a:r>
            <a:b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- </a:t>
            </a:r>
            <a: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Victim of Tsunami</a:t>
            </a:r>
            <a:b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- all the boats were ruin</a:t>
            </a:r>
            <a:b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- we help to build 70 new boats for the people </a:t>
            </a:r>
            <a:b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ID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- to start the economic activity</a:t>
            </a:r>
            <a:b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</a:br>
            <a:endParaRPr lang="id-ID" sz="3200" b="1" dirty="0">
              <a:solidFill>
                <a:srgbClr val="00206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" name="Text Box 135"/>
          <p:cNvSpPr txBox="1"/>
          <p:nvPr/>
        </p:nvSpPr>
        <p:spPr>
          <a:xfrm>
            <a:off x="1167701" y="168978"/>
            <a:ext cx="7423844" cy="93515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ID" sz="3200" dirty="0"/>
              <a:t>No poverty and decent work and economic growth program </a:t>
            </a:r>
            <a:br>
              <a:rPr lang="en-ID" sz="2800" dirty="0"/>
            </a:br>
            <a:endParaRPr lang="en-ID" sz="2800" dirty="0"/>
          </a:p>
          <a:p>
            <a:endParaRPr lang="id-ID" sz="2400" b="1" dirty="0">
              <a:solidFill>
                <a:srgbClr val="002060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8320"/>
          <a:stretch>
            <a:fillRect/>
          </a:stretch>
        </p:blipFill>
        <p:spPr>
          <a:xfrm>
            <a:off x="6565078" y="3884073"/>
            <a:ext cx="4052935" cy="218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33466" r="30215" b="18200"/>
          <a:stretch>
            <a:fillRect/>
          </a:stretch>
        </p:blipFill>
        <p:spPr>
          <a:xfrm>
            <a:off x="8111128" y="1383206"/>
            <a:ext cx="2506885" cy="222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3"/>
          <a:stretch>
            <a:fillRect/>
          </a:stretch>
        </p:blipFill>
        <p:spPr>
          <a:xfrm>
            <a:off x="1988963" y="3884072"/>
            <a:ext cx="4464050" cy="218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42515" y="1058166"/>
            <a:ext cx="5692845" cy="776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LIVE AID</a:t>
            </a:r>
            <a:endParaRPr lang="id-ID" sz="3200" b="1" dirty="0">
              <a:solidFill>
                <a:srgbClr val="00206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" name="Text Box 135"/>
          <p:cNvSpPr txBox="1"/>
          <p:nvPr/>
        </p:nvSpPr>
        <p:spPr>
          <a:xfrm>
            <a:off x="1642514" y="1614740"/>
            <a:ext cx="7352732" cy="58611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id-ID"/>
            </a:defPPr>
            <a:lvl1pPr>
              <a:defRPr sz="2400" b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ID" dirty="0"/>
              <a:t>Fish Auction &amp; Cooperation</a:t>
            </a:r>
            <a:endParaRPr lang="id-ID" dirty="0"/>
          </a:p>
        </p:txBody>
      </p:sp>
      <p:pic>
        <p:nvPicPr>
          <p:cNvPr id="18" name="Picture 17" descr="D:\BAKSOS\8 PALU DONGGALA\BAKTI PALU-DONGGALA\DOKUMENTASI\IMG-20181205-WA0005.jpg"/>
          <p:cNvPicPr/>
          <p:nvPr/>
        </p:nvPicPr>
        <p:blipFill rotWithShape="1">
          <a:blip r:embed="rId3" cstate="hqprint"/>
          <a:srcRect/>
          <a:stretch>
            <a:fillRect/>
          </a:stretch>
        </p:blipFill>
        <p:spPr bwMode="auto">
          <a:xfrm>
            <a:off x="1823821" y="2303349"/>
            <a:ext cx="4243070" cy="300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D:\BAKSOS\8 PALU DONGGALA\BAKTI PALU-DONGGALA\DOKUMENTASI\IMG-20181205-WA0006.jpg"/>
          <p:cNvPicPr/>
          <p:nvPr/>
        </p:nvPicPr>
        <p:blipFill rotWithShape="1">
          <a:blip r:embed="rId4" cstate="hqprint"/>
          <a:srcRect/>
          <a:stretch>
            <a:fillRect/>
          </a:stretch>
        </p:blipFill>
        <p:spPr bwMode="auto">
          <a:xfrm>
            <a:off x="6330132" y="2296326"/>
            <a:ext cx="3975100" cy="301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01442" y="1371003"/>
            <a:ext cx="5692845" cy="776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Clean Water &amp; Sanitation Program</a:t>
            </a:r>
            <a:endParaRPr lang="id-ID" sz="3200" b="1" dirty="0">
              <a:solidFill>
                <a:srgbClr val="00206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" name="Text Box 135"/>
          <p:cNvSpPr txBox="1"/>
          <p:nvPr/>
        </p:nvSpPr>
        <p:spPr>
          <a:xfrm>
            <a:off x="1501441" y="1883907"/>
            <a:ext cx="7352732" cy="58611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id-ID"/>
            </a:defPPr>
            <a:lvl1pPr>
              <a:defRPr sz="2400" b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ID" dirty="0"/>
              <a:t>Water, Sanitation &amp; Hygiene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r="2019"/>
          <a:stretch>
            <a:fillRect/>
          </a:stretch>
        </p:blipFill>
        <p:spPr>
          <a:xfrm>
            <a:off x="1714942" y="2760595"/>
            <a:ext cx="4470512" cy="272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D:\BAKSOS\8 PALU DONGGALA\BAKTI PALU-DONGGALA\DOKUMENTASI\IMG-20181112-WA0002.jpg"/>
          <p:cNvPicPr/>
          <p:nvPr/>
        </p:nvPicPr>
        <p:blipFill rotWithShape="1">
          <a:blip r:embed="rId4" cstate="hqprint"/>
          <a:srcRect/>
          <a:stretch>
            <a:fillRect/>
          </a:stretch>
        </p:blipFill>
        <p:spPr bwMode="auto">
          <a:xfrm>
            <a:off x="6319320" y="2760595"/>
            <a:ext cx="4254499" cy="2717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6964"/>
            <a:ext cx="9906000" cy="68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261100" cy="304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57327" y="646149"/>
            <a:ext cx="5692845" cy="776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sz="3200" b="1" dirty="0">
                <a:solidFill>
                  <a:srgbClr val="00206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INTEGRATED SOCIAL SERVICE</a:t>
            </a:r>
            <a:endParaRPr lang="id-ID" sz="3200" b="1" dirty="0">
              <a:solidFill>
                <a:srgbClr val="00206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" name="Text Box 135"/>
          <p:cNvSpPr txBox="1"/>
          <p:nvPr/>
        </p:nvSpPr>
        <p:spPr>
          <a:xfrm>
            <a:off x="2457326" y="1257314"/>
            <a:ext cx="6628832" cy="586119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id-ID"/>
            </a:defPPr>
            <a:lvl1pPr>
              <a:defRPr sz="2400" b="1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ID" dirty="0"/>
              <a:t>Other Aid : food, blanket, </a:t>
            </a:r>
            <a:r>
              <a:rPr lang="en-ID" dirty="0" err="1"/>
              <a:t>tent,etc</a:t>
            </a:r>
            <a:endParaRPr lang="id-ID" dirty="0"/>
          </a:p>
        </p:txBody>
      </p:sp>
      <p:pic>
        <p:nvPicPr>
          <p:cNvPr id="12" name="Picture 11" descr="D:\BAKSOS\8 PALU DONGGALA\BAKTI PALU-DONGGALA\DOKUMENTASI\IMG-20181118-WA0002.jpg"/>
          <p:cNvPicPr/>
          <p:nvPr/>
        </p:nvPicPr>
        <p:blipFill rotWithShape="1">
          <a:blip r:embed="rId3" cstate="hqprint"/>
          <a:srcRect/>
          <a:stretch>
            <a:fillRect/>
          </a:stretch>
        </p:blipFill>
        <p:spPr bwMode="auto">
          <a:xfrm>
            <a:off x="2571116" y="1936708"/>
            <a:ext cx="3575685" cy="207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r="12934" b="7169"/>
          <a:stretch>
            <a:fillRect/>
          </a:stretch>
        </p:blipFill>
        <p:spPr>
          <a:xfrm>
            <a:off x="6388101" y="1933018"/>
            <a:ext cx="2771775" cy="2076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10708" r="3779"/>
          <a:stretch>
            <a:fillRect/>
          </a:stretch>
        </p:blipFill>
        <p:spPr>
          <a:xfrm>
            <a:off x="3371216" y="4199497"/>
            <a:ext cx="2771775" cy="213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7904"/>
          <a:stretch>
            <a:fillRect/>
          </a:stretch>
        </p:blipFill>
        <p:spPr>
          <a:xfrm>
            <a:off x="6398893" y="4177117"/>
            <a:ext cx="2253074" cy="217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39"/>
            <a:ext cx="12203956" cy="6525486"/>
          </a:xfrm>
        </p:spPr>
      </p:pic>
      <p:sp>
        <p:nvSpPr>
          <p:cNvPr id="3" name="TextBox 2"/>
          <p:cNvSpPr txBox="1"/>
          <p:nvPr/>
        </p:nvSpPr>
        <p:spPr>
          <a:xfrm>
            <a:off x="3228117" y="5583384"/>
            <a:ext cx="28540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solidFill>
                  <a:srgbClr val="FF0000"/>
                </a:solidFill>
              </a:rPr>
              <a:t>17.580 islands</a:t>
            </a:r>
            <a:endParaRPr lang="en-ID" dirty="0">
              <a:solidFill>
                <a:srgbClr val="FF0000"/>
              </a:solidFill>
            </a:endParaRPr>
          </a:p>
          <a:p>
            <a:r>
              <a:rPr lang="en-ID" dirty="0">
                <a:solidFill>
                  <a:srgbClr val="FF0000"/>
                </a:solidFill>
              </a:rPr>
              <a:t>3 thousands inhabitant</a:t>
            </a:r>
            <a:endParaRPr lang="en-ID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/>
              <a:t>Fight against stunting</a:t>
            </a:r>
            <a:endParaRPr lang="en-ID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lh3.googleusercontent.com/ruC0RH8qsoeMIlvMGYVRaT53ct84vwpVHwE9d0ga9eQWR-yzhO6MpGfbdEJ0AqvGPPlx9LYf3xhHQMXx9RXjV0Gc5UD2Z6YAPgcEO3H7-ciV82VWrPCeFlykvE2n0JZhGJScx1oMPX749GTsHKZCgeIIw3ZeNCrGHlVC46Q3OiCAv-yhkh92e-DgP2hbAAHK0uTmMhonC44IWEagLpkNMbS8stKIIA8XIlHBOuU1FuJX9xi06yIFkfePrkSeMX_8gkH_OcMsENWpY_Xw10AaryimX3v2HtR7js3lRE3hN5ci-RSs5P0c_cG0cHVwD9JUxRTUOqCi8bwWj9FBjxpIoyHWVhcoQ2hDTA4yNDcuUb2nfvlycM4JKTN0faNcHkJQM1x1JKVJdE2j9F-t399-6gu7qp5bIkZ-IjxeEFJZFy-0F1CbwFlbYiDa4ncn4mHp7naCoQa5x7oebAtBBuFO2SNfeM_FnbqgdQ4Qqqk7Dkjo_LHKUwFWS6MaY2klH9vsgIuCbKiCISvVxfkOUwDG88nEGJ5Zwd7CPkLnVSO8UiVQ5wDE2zN7N2V95SC9ehaWxZUbQKnTm0inJ6KhdxKaDad5lFidj4V3tQtw_WG2vTUQoa2oQGEwOgb4dwm80fMr8f-2SyqDEwmCDP7jS36vdGzvSLWIhhaLpVeLbjkaJa3cFVddTvieFsSdQYvFz_Fea6ay_UgyCpbJarS_ukJFJclGUFIIcTldyhVpjrWbS4EK2Y52Yg=w477-h35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5434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FHJNNp_Fsv1kIIecxSrKGe_btKlRuu-AVi2FGLYDFtypi4mBez6ipoolUP6zCogwYaM6ewSD-gkOz_vOECgz74wdlCuScjAGFLYb9B5GshRAuS8alsU_WM2lonSqxjuq6aal5Ck_NCkGOODf9AAHcZGWeiwZdVY9mS6P-HgjHxcsoKbS8cQwgb4oQEkKhfN25P-ZtfP9M1aHO5RJybaoH2r2WSnx7V2Xc0bsD8xb91FWcPCde3bGo-nxQR8AmCFiB3jPlmJkGwtjLVmMwpI7TSGgkpc7gY1Xikb4AtgGARKE2JqOQuBTv70Z23uuUko1SIW1p0J_mBzXh__ziEs4dgxz8z4bcSorr94XnzAWEEoT-149X5kXuvIZllfQYI6Tdox_u22_Y6pO_Q2AFSRvSOhZayMY-3qRGbrM3EbFoF4pjHTulX8Tnq3C21C4rMjuA1RQZhgpNYmW9b8bczKW2Vfwkmj4szisxzCVyJzLYVCy_-vzpSh0SL4TlwJW6h3eCdA0Oii5525zXj3kYMuktczTLXbGsviWUyiFDK3WcPtGyzwPDY7Z48LoMv0KFFvfS_uHOXRkgfNbfrqXM7H2XIqkUrwYuwKnV9RNifcLMJh98M4CkV_0BQmYudZyN6Iz2kEGhAKDTpUa443QTZnPogtDUbqVo296OMpeDwv1k8JS_wNjR9qJenHpYB05ys6Zo25v5tYRNu1MRbrYNBmr1dk3tdOR-_2LSWiwFyg3RxuSvDRatg=w592-h78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43" y="1825625"/>
            <a:ext cx="255854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6Br0dwyKIoS_BZTm4ZsryvrAQbDUSo-co5ttjPtALldWx34_Ek8KgajLN4hFO2hZmh6bj30ZM11MO10XjA3JGKSU79rhDRRqonL0bufwOQ9Ee6irOufnPS9lxuODTmvdBM8ckLDcFPNd24OkNlc_5tSxwSIWYYlzqxN_N_qVBQCvC_u8qYDHJvKnuR9Q1nt8D7sE7oNhPAgnXmLT4BeX6Q78_UjAyrIQ_qL1908EMDZXIOV4nyOp8pSXRfIn49ujes8x6Lf_4cxo4ZeY3ZEKIg5bvMRyWfosmPWJKd7cupL1soR5BUATLHBodBIJgIwpxEb4PZcBh5gzp8o34d2NsdPeLz0T6sQA6U9ODM8olsd08OKCyqsWILk31gf_JbfRJO33FnW87RmpoGaivEWHf1n-GcIlf9-1qQ8-NHnoaHoIWgzfo4TyOZG99v8HgfyW7EMLTVr5UTGrDnuWT1L5R6DpZTR7o73YemfqEappr_cXoLR2_QXXTOoklZiGfL7Bm4LHzpQyb49bNnRc0aEMSVMYarvTekv5zdCcZ-WFFNyJ7XVY-gHxEcZDP5maRwG5YTLAWiEhfhw34CWHkHWReSclpOrp0z_rw9_Q4jtd1qi6E2y0F0lndq5QuscbwYT4pHEzHSNIy32gU7q3yjxcSX5Pf1WRP6mCeAxnCUI6_q7zW4hzhoVV2ZjZNK8H1qgEFBD3vJxNiUAAAfK7QnFFJe3GVvJG6unF3ANalVNKsRdJPnG_DQ=w592-h78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04" y="1825626"/>
            <a:ext cx="2558543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s://lh3.googleusercontent.com/QdX059FsXEn8l5eNdg_TwE8R_f3nLG3u3_RLJfC_UjdZPJecKRhFmnu091SsqYJpp2aPszprbBEszdyEl7LeVzMomX6A7tPLZJgauBwszEySUVS2xQ1phT3qrrEoUMMPl_ZUOE-E00gmqxu0Xucnfc49_SzTxPYuTymRoBgcQ5PLCoJZok0kh1NE1GnidYdU-DO1WIu-u-TNgBvVbc74pGducNqoTB4uI0spkM25SWO2GIqRiz77XEsA7Hc6P1sLOqvXRplPJhKQqncNKz4SKyQvXNJA2P2FaLxhGp3BEc5RRM4f-NeWZf0x9O8Jx76Fn2Pstk2eeltkfvEY6LlruEZaQlqKVdVoMmsY8kGlSrjQ63H-UBYujlbkySBMaI54lLPiv3EixRpb7qcmuOUcdLMD9iFA1Yp0Cvpa66MCXZLZ-y2o0xifhbqAyoPTtD97YuwzPCxx8cmF4OkJ2KlsG0r-BiyRM0UgkD89kxTu-WQrt-mRN-NdSyQsr2vObxlH4hEIZKfCjYrAqw812axJaTJY6OBBQEO8tNZI2SNc1j6_ajRI57VC1Wprc1OydyNFCGAb1bh0vGxA1JN4lrfHMfcVOlGJsEbDUHxxOr2Ymqt2hswHUD4V_b8ao3Tue_k2K1EbXDbLpcn5OXLj5moFfoJROryJdAOmkL_3fwKh04PSLA0OeHT13ag3KoqV1iGQ-bNrNqS17imUVwWvYzxnPEnkj3P75CwhW6HN5VU8UbXOzjVV=w461-h30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117317" cy="34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lh3.googleusercontent.com/TniU61OjsEulPh42Byn4azjYzKTgiecv4eDzU--SRAzsCeUP25okzrLIKPUwYiNOiZbjOXNrlqBO4uPDpyWVQuSIGUECxu4TLryVtyEdsdkJtVtGRhmE_9EoWacMXdo8hpcD8itgBmcXnhEWnSDMYRN-eqp2_dNrMCzV9GRvNOTFVxgy5cxSTw-z0pD61XTDhQe_Ax99VYPPWOEOUtIChOi3aqZZC2g9Ua6951LSS448gGzr7-Q7e_YkO9l7IjOqwpxAhKy74p0AYaC71iVECBcXg8MS_NoCTzcxA68gUltGzFRcYuqpYLngbohK4F96t3WeAr5_yuba39Sva0Che_0x5lontEWKT_W2Tx6cJRf3u5n7NsENGrRy8fzAAXd7E29O6B1MuGisXN61tJrLly0ZQD89UVhXE9or33jsH3sMznEg3fKlrodfoLfkOMNMYZa8S_MS_bpCXj75qdf-GTGbBCLAcoOJ8H0v41oEU97rBgKtKRp7V1KfAscQb_CNEtpTPg_NM7etWdjZzbTKwiJhNfQAFTD93tdPADFyBvvetTouLBbk4Iml2PLFuaZgZogwAc_t4FzjuAMEJ7O6j0DSaXoL_ZJqWzaxH4yrdvsySyI9K669afOWGQy7M_2xDPT6eOEu9HIoOlO02m_AKDcIqc-zUaK4IlSMDyrKo5LOeBQwA33n4Pda9o8UpZ9p_ZtoGckt9H163QxiDzp1lbfed62Miuyxc75bmtQ0kdobndb-=w1184-h78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019869" cy="33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/>
              <a:t>Research</a:t>
            </a:r>
            <a:endParaRPr lang="en-ID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altLang="en-US"/>
              <a:t>Ethnomedicine and exploration (drugs discovery)</a:t>
            </a:r>
            <a:endParaRPr lang="en-ID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2894"/>
            <a:ext cx="2175411" cy="386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72" y="2312893"/>
            <a:ext cx="2175411" cy="3864069"/>
          </a:xfrm>
          <a:prstGeom prst="rect">
            <a:avLst/>
          </a:prstGeom>
        </p:spPr>
      </p:pic>
      <p:pic>
        <p:nvPicPr>
          <p:cNvPr id="4098" name="Picture 2" descr="https://lh3.googleusercontent.com/eTpiXdUgMDPDvgqcA8uFTHvCJibZ-wEIABO445Tm2LZmHa1EvAu7bo-To25PVKpLF1blkkrUAmRPKJo46GdXoGK17rAHJJHrr6x-vkD5faU1Vm1D3ZCvgBOQXYM2b2QAHbE31z3gGvbvchbRjeQTCKvHDn23hK-VwaD6NZm9Crs1Aocdz6Fib-DuUAlyTuus5NdoMXFLK3lUHcJOvTkgHA5L9rtA3sAhqPl_WN-GVIGTWPym8lslneWLhP1Yc2AagB8JPgmKJXKScQShw4TUFzQxI1VAbQbhynwdb3gDL9dcPV07rZzU8HYqknwuIS6gWEtVU6tXCLaY4mDH2dWR7tD-L8JHNiak2zacL-P_Q6hmcKTh0H2-aPqBVUXVEM98uP-GP82U1yKCEwUyvI1Oe0oWoHqqe1RHwuZbfkA4VPW440HoB7WtaZyFD9Dcm_JGpuNTIh4-t5dffvXZtPIg1KTBCwSR5cE97quvbD4kn3Rxv97t1nILlk-JRBRV9v9rRX5e9qEhjQPb0wTROezo9_Cms6NBgGfFWEZa7K1UzrqU-_cwQM-g5d1k793q-t9qYyt1HRw1aTndT9RK4cZDlsngtsTfiLLonD482ohndvuwleyw-crUimC_3PBGlJZog9xDKxESJrXueAwhCeU538PGO2mW8h0R1-GHDQDbq303QbrjZVeiQSdqX1mbw6eLn4IiA2vzO8h48wOGXy2PP30LYm_SCn_w7HsGUzjEzKk87R6s=w1184-h78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38" y="2312892"/>
            <a:ext cx="5803362" cy="387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 dirty="0" smtClean="0"/>
              <a:t>Islands Waste </a:t>
            </a:r>
            <a:r>
              <a:rPr lang="en-ID" altLang="en-US" dirty="0"/>
              <a:t>M</a:t>
            </a:r>
            <a:r>
              <a:rPr lang="en-ID" altLang="en-US" dirty="0" smtClean="0"/>
              <a:t>anagement</a:t>
            </a:r>
            <a:endParaRPr lang="en-ID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xyhApJmVuvD61rG0SG8lXQajzU_2ZWoQ3Fa83QgPg70tG2ik8xZmaXL5QqLRy5LKYmzufUN5JLF2wQV3X9B_4Hczy1Tu5R3dhkt4hWJSSLspTOcXxARxp28T5DCxf_N1eVYc-6rmbQ8EBSzWik4JCXnvsNNs6bEoV2eoo0CzuGGwlUy1ETUG3yk0ppDSLd44ylAA4lJWal4RJFt8DjV2ouVXoYv7RghfnOnMihH6GM-68CfgGtHp5yzL3TGp940L57kRYBnZTO4wiwJRlGASH1lPUAV-OsXE36zkJ5gKYvxO5ez8oL1rtdiAkGGh-i66byTNoQKWGMvTS0j-I4MpdiGdbh6yyyt3oqAWFejHp6okLrhcfm7cnzwisJvIKYNCkS5AO16pCmJIwf8tEBCfzty1qWBfCVxVV4f9Zn-kWItBtqhE-KNKXJW7ngl2BpMPJpVM7QnBD7lipKCE5TFZySeVGUQcjIMs3E7wxwEjJPK86T2GW8S6tmz8wI6hMeuW2LtRO0EsZL5cGNZjmeHJJwhXh3YTkPnLFovpoGBkSuszRR3gWCnKoLmH-5viwUi7lSaQzxvp1PSjQ8iBprHowVipQO2TkdOfbpkc9ZUQwh9GSbvz-yN1OQ7-dUM7CZkTC3H4WHyh5hE7fuH-wUozuuawBYbLUnSJSnpL38WiSZ-A46zdQ4a0YWZMH3kww84paZTkh3ZdzfN4t0G7o1bKKDTgJJS7jTJDH5dvKNdZUyguNAuD=w1184-h789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91" y="1485414"/>
            <a:ext cx="4384409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QL0kEnyjnEJ2tJKScd0v0Wm8cZuTn1A9ClXYUfNk6HPNx7VA6KxWJaHlsbD0HeSBm9GVVivKOH7FlKxjmwnXtUBANPQ-FCklya4cQXYfdv5qRRw3pJQNsF_gH_5rm9XlRzFkf2gLwJe_PPinGViI33NS00a89eeC1PhvQBthkgGranxLGlb8CFkdV296RFXirVDOClre7W2QqMDHdcHox7df3IG5n1OaV3O40eQXFQE9iiXRvVgDtq9eRfaLfqENIiat7dyKXcv6ViQ_TuHHRwjJESaQjjAl2fyT0NzxQqqqxgKTHQQGviv6Cjv8Bd0LVy0y-uFZCSIGNdm5-bjb9AKsjxXed3KNwwS2qyJbr9_jOaJt96U35gNDXUb8t1QO8AGOPu1NX7971azV0mlOFnz5CSbprZvo47zO4fx-MZj4Xkluy77UaJBF5U-2RpfLthjI_BABMfRQGDg4dXoSUmQzkgX8DUTC50vSH02Ql8pq0hmkyAiqchFPF8Gxm4N9yHCrON2WDilGfeCfXmRtxzLE12D1oNW-Iftb0KktoeHvUMgZZgrXIpwL80e7IN7pcSiqxpaRtzEThn5e2QiAfqE2QT6B4vlHsEWCFdj8STOW2gCriuGNiWTB4XsIEBPoVoql_i79-3__htHaZEWA72jQj_N8kp66WVn2vB6ygMMosPnHwqO3ORB4PJhg_Shg234UbE-wvLRx8E_P9iEJ6q_Qrc6OUuVo6rzfGnydCAw8Tl2g=w461-h30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2" y="1485413"/>
            <a:ext cx="43910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30S7iMc3VyGIcqEc_2oW6t8wcgTHYLkKZWw1lCEk6WTIUI8eGxgdoGMdKiQ5jfb-jKxpOErP87lrfTkA0e7lQN6E9i9YkvcckBJ6XvhLAEkSCH7mz_U9HJxTMGLbQkBOUcjzcaj5seEBKFxigavo-l1mI_BD8mgDBUee3Rd542hrfd2l4Rkqj-DeO7dl_vwSNMYkHxe555vK6JRQbMp7-RM1MB7ZM-KHrWXaoluKZZFMMDoHcbwnd5LDd1rYyrj9l_O7ycGL2KKtbl-VfYekv32RxxQf7HvW3_e0JISavVt8ECnGSXi7vkSNkbW20Xd7ma_S4wZDv0fVPWQ26wXV9yeY4OD0L6Ay9vZOa7GIfHnCkOeVLt2kx6AcbiD5OENeqOq3oxEzbnbszm6W6TaoB-_8NNMcJu6-E7G009D771OhKnjVyJtpweOxE-12E0RbZs_CmLjZLWD_soOhVdTrxaMRi4l6WjmVCQMgeUQHZjQJn2r3Fd05EcJo5m4fgC3DHw4dScQaneYl77QSXVqewn6B3TsaJaiPlGSNHeiLOTdbneZR-I2bcu2yCj9__PETbWyqqyksrPV7biROPJ4jyhYXkNv72agJiW14GCSx9Rs8dDeAnlIPJiSjbX95rBrKyJpoGmj-wJNlm61gCKmdhw3JVIwHC-KkAlkyw2V2EU-V48NAet2TZjVyh7umw5Y3ViKPhUqCMl2THGxZwG3fWJfPecw8pzLN-0HETdHzrTSiBI8s=w461-h30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56" y="4564416"/>
            <a:ext cx="3011612" cy="20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dYIAMEpmXCSg70-dMn6RioTsBpC-NrsfjJz-1LdFdbfSanv4kw8p0rcSvAIyuOJ4PcpFpx7BpcCTVrqO2pI1WEAUNtVPuKMF6n-XlKLRFzLz88uPJeLFKbq-0k9dPaR3USstCz6kr5A8pmFSgu19dXRRo_qot2kw40YElfgZ3OVVqGaSluvCzqPgUVYL7tDeejtnKbaFw18AQoVGcG2d23IEpTqVq0-4fyqq-VcacWZR8lwyhzBoJBw5E-iZAJKLT9PNOYBXq1VSEEGNt2SV3pRt3NYzpivEExKuhoxjanLL_qQcTKB7B9CuF97F9iUKEbQ1J9GnhS6NH5RMkv1icYI9m_VgucghNqREdoYu4hzKpYCqc5yx0GbrnxIWoNu4ZqEuq2zr5LfgNKX39pGf7zTzhDVopf451UEjYkbaAPmoHh8o14-4u5ws1K4xIWhxHkn5GUCYPH1gDSA6l_7G8YU-OD-msruCVxEhisdn1MqDMdkMjS3yTCryyjwuOhDTFAITDotDXlIpGqwG4VLZBPfw5iFQ08QOyVcFC64YVZgSWyWypGMLJr0V2gap045tUreGoxHswzxzKSU1qc8fTZZWP5C4z3PXWv-jXrsaAa9CQMbK--izXV9E2yRlDaVQIq1hFIjCkE2ewYcawQgZjnVNf-zlJoe8N2r370vUcFCRGqPyqN7FZRguuWo9W23yS7x7liLKnwdMNqP3roCnIDORQgNwWIxUTOwLQyBIfAcRFqjB=w694-h390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19" y="4533625"/>
            <a:ext cx="3545632" cy="199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lh3.googleusercontent.com/bTh7wa7uyixL4eEaqTnHNKiG1-fJxqtknpRlaj1ksI9nzX5VhnP-DtzGHwy-zvAV0yGhk_4WTkEFtU4zUMXynmtWO1QoKkXC6PGpCAFSKkE0ZBHHoByafIlCrFvLdaDfdD7NcambZcmD6sTPr4Na4KfF2uI7HE5_RJ0FDJk9SDRQ0EQ8awbeOhMT9Ofza1uu_CkDl9B1W_J4MFxRh8Ho1nRf95UGjI1WTKhiIdT57BiDhihZIOBk3gmgvxWCD7FOI4wDqBUWGx-GLtGSSoMpOn_qMqJcJI17UKL0GoZhgXHCjvGoxIGvTnpCfrhuAeipqzwT_9a51p9JSA20mywUqTe5H1O0lG_71AzWBq5Gk_-LXsomoqb_a5w4PQWFVCERSCr3vsGS9Qhy-83EtapU_jNZPeVR6AoTGxA8Ata6u8BP46nFHqSYH3jaKwFYYyn2JRw7aMuKfSkq1KAh96NhDTQ93K4dgG9u9AOnjBPQWHbBvFjoi9NlgD7G6p76qt9n2kV36NB9cslcOX1uKMdel13QEcU-Rb853L2KtTrAcs0ssSoN_ehTkCo089aQjDn4qduVdchQcEJjG4y_YQgaG6DHTG8lbOjib-Wkkuw2VXF86FT6s4uzHTuj9v0mPt71-k9BlSCJO4bpIodB2T8F-o0bs78gGdovTjxhKIHFjY7Gdbq5vFL1JVlUTvpyz3idTh7FZ-waEy-X_1J3VfG2oQvQ9dfN1uIHOuXR8RhyHN8noKtq=w461-h308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20" y="846264"/>
            <a:ext cx="43910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9SUFfNJywlJdJLgmzlthr7xa-4cdEtXy6aZneCYugAnhvZZzDLbIj-kgAPKhhm4-qWFvfVToNxXh2U3KjquIrEU7tdCipOnZ9egDdL_BdtowsXYB4AHkJNWeMgkZbIq8Q0YugdtY5jrWZuru4PLelP_eMwhqSQWbwv6Waa11VI91vdwEseVl8dFyNhr4tbQNv1EoneGOPfqzRnes__YD6RMKtpGsyEKiDFdZwqu0wC2pJz0Qc_Et0JjKsycX0Xy58qx3fj4cm3UsZj_PlEKDVTDy1TYtxMqzMgKimaeAdoeMO-6BIM_xi33d9dgo_cUHA46xYSHGqKdtSS2UmbpR-EKscS90jeRQEunnqx61Fjp2gr5TGkWef3AqfrR6bvilAndPxw_wmj1-W1vzm8rKTv7Y0QIl9s0KWjLwutRbTPzrZoWKrp9dEdps7MQy0Uh5usrhoslZi3W3J45MQXPgl1Mp_WV0Bjhbn2BA95HzSqNKjT94od73Xd5_t7jqc0_yyKTa8YOLuSf-f1VQJl3KvIzRlexur8yNcXGLQiX1TX8cWS8SXzL2-Jsk1uQH8MfnMJQ0XHTvg0JUpS5pw9J92HLke-x9JkUDhzaVj2bSSv-VXVW6CejUX1eY90PRP3KxZATRhq64YBC1mGYC4ewRudEzDm_8Vfu8dMBq8tzilMz5h-DZ_0YsaYCY7ZcKnBFj31PkbfnC4ijMqguRBHuuXvRYyzyxxcidDwnwkYVZurC5zYAB=w1184-h78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08" y="846263"/>
            <a:ext cx="4384409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3.googleusercontent.com/X_JA4tQr_sxGSh0Uy1R3Bm50qShsSyX6y4RssHSwLJz4NQ3s_wn7pk1IEOV64xb0yfrSuz1MXJl5RgUE1P8C9Oahug1cvZRqklXjnBULlpRzlG5oCGQ0AXj9YfMyNsPmPYeCcbQOhplQeKpMlFSDtLfspDc5DBZLiPnkG1QtHMkYxzCvn-s60PUo2A0VWCe4iXltbzAXU7khJZ7WIPJio1ht9stsarHSmaLjCPmVwO9bMI7Ie2au5JV_mxMdNQFDmZylVCPSTz9fsXXKMHscOs0xkIYb9pvdXfOg38SlDOihB4oa9C-I0WCVBCffYV7kansitdd1jp0a8-ES8lNJpvV8i-MyQAa8gR2FmJCFUtUUV56UkwD_2j_4FUUh5sbKXgZ7pAjRe3Pmr8rMDH0d9ZFzdJP1Cw3mFcM6R3_6ePIscbU6IH-qmpJBcsCWiOZLRDQAdsqhB_ZLTb6x_9EUtVOWw_joKcltA0Fdo3iUXfXFWCR5LcugT7-A8o1RMhnEANWYOg6AHOwSTfrdX7qcQHg31IoWu_NSdMGIMW98zTE5Ps45yucIIauk5eofyddNxTCDL1AATgxpFxN7lqe8xYv2srGDYX4AsABXMFGKI4HvKpIFZCy7wbfaG_dXJzbcdqQ82dd4G_cKbopZZr6fB1Ht1wTbewKBl6WezNLh0jv9d0CKL-bO8r-2ZhHyOS62M-_xfnEJp2vlmnbfUwJ6ydkoE32kjBrQrl6lQWRGf6_r3plt=w461-h30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90" y="4001294"/>
            <a:ext cx="3582955" cy="238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lh3.googleusercontent.com/M_-hVfB2zV3gi5C6F7Hsbe3JlAzDkLLw5icDjc1zJ337LNXM22WzJJ2QFG87Uw8bx0B6CokHqbKI3_UuARHWdIaF0J8gudFdoNnqFczN9EL_ZUKnucp-vUstWbmctlcoSov_0Q58HhLTMzmLMWNqk-KVeC2iqEXDW_kxT5b55ACi8kcjMQpQs61T-992SbTwngXXWXi_VIBobp9LswL-rTTCypnsNF0NTkn_ORh8JQXwRvCgQoV6JfQtd_HpNtMwouupqWhfdSqpe7EzVFZQ25HrERxAhdaxrXM_-5NVv38dfuskgBkIrgfRTHir0BCvZzB7vjWVuV-6Rh9ItqwOIH9s0l5RfR2kPS_OW7rFXSUI2R1hL-vo-JlaXe8kMzwJeZrTs5CUZYPTnHagUUOjlVKmuLWX8oJoOx44d5dv-nLzVcPMWTSfbQPHZAi2ZddzLnC_FDLs5HDfBMG8NAVp4C_uZiKZHfAxhpKBp55veNx3cu6IQFnIFP6Jb2VQT800aWhpHzD7Mnhu-JCznFOK8AustR-9Em2IHoxnIc4IlTZig_eY37-sfgzfpZOf-EkYLhAYJmeqWwM7wL4twY0Yr4gg5DSEbzKt1y73D4huQA4wKGjC7z7dtPDlYRFnkSDglfrj7e-nt1GTCneK4Wn-IWJGULTfAxKrEoXaO7i7wW7N7Igs2D0iE5QRK6DpF_JPSKGiMXD__fj4To-7mUlMIYpA-9Xlt_scM0CxNY__rhIXs7a1=w461-h308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08" y="3996439"/>
            <a:ext cx="3590245" cy="23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RSTKA NTT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28144" y="1253490"/>
            <a:ext cx="7735712" cy="4351338"/>
          </a:xfrm>
          <a:prstGeom prst="rect">
            <a:avLst/>
          </a:prstGeom>
        </p:spPr>
      </p:pic>
      <p:sp>
        <p:nvSpPr>
          <p:cNvPr id="3" name="Rounded Rectangle 2">
            <a:hlinkClick r:id="rId4" action="ppaction://hlinkfile"/>
          </p:cNvPr>
          <p:cNvSpPr/>
          <p:nvPr/>
        </p:nvSpPr>
        <p:spPr>
          <a:xfrm>
            <a:off x="875665" y="2023745"/>
            <a:ext cx="1208405" cy="111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5"/>
            <a:ext cx="12165330" cy="1583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05" y="5843270"/>
            <a:ext cx="9657080" cy="1024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55" y="4322105"/>
            <a:ext cx="4148919" cy="2737431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1620699" y="1546215"/>
            <a:ext cx="8921502" cy="17722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altLang="id-ID" sz="5400" b="1" dirty="0">
                <a:solidFill>
                  <a:srgbClr val="2648A8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OUTER ISLAND MEDICAL EXPEDITION </a:t>
            </a:r>
            <a:endParaRPr lang="en-ID" altLang="id-ID" sz="5400" b="1" dirty="0">
              <a:solidFill>
                <a:srgbClr val="2648A8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  <a:p>
            <a:r>
              <a:rPr lang="id-ID" sz="5400" b="1" dirty="0">
                <a:solidFill>
                  <a:srgbClr val="2648A8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201</a:t>
            </a:r>
            <a:r>
              <a:rPr lang="en-US" sz="5400" b="1" dirty="0">
                <a:solidFill>
                  <a:srgbClr val="2648A8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9</a:t>
            </a:r>
            <a:r>
              <a:rPr lang="en-ID" altLang="en-US" sz="5400" b="1" dirty="0">
                <a:solidFill>
                  <a:srgbClr val="2648A8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-2020</a:t>
            </a:r>
            <a:endParaRPr lang="en-ID" altLang="en-US" sz="5400" b="1" dirty="0">
              <a:solidFill>
                <a:srgbClr val="2648A8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620699" y="3504381"/>
            <a:ext cx="8876731" cy="544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3200" dirty="0">
                <a:solidFill>
                  <a:srgbClr val="2648A8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KSATRIA AIRLANGGA </a:t>
            </a:r>
            <a:r>
              <a:rPr lang="en-ID" altLang="id-ID" sz="3200" dirty="0">
                <a:solidFill>
                  <a:srgbClr val="2648A8"/>
                </a:solidFill>
                <a:latin typeface="Britannic Bold" panose="020B0903060703020204" pitchFamily="34" charset="0"/>
                <a:cs typeface="Times New Roman" panose="02020603050405020304" pitchFamily="18" charset="0"/>
              </a:rPr>
              <a:t>HOSPITALSHIP</a:t>
            </a:r>
            <a:endParaRPr lang="en-ID" altLang="id-ID" sz="3200" dirty="0">
              <a:solidFill>
                <a:srgbClr val="2648A8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834307" y="3776810"/>
            <a:ext cx="8600936" cy="544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D" altLang="id-ID" sz="1800" dirty="0">
              <a:solidFill>
                <a:srgbClr val="2648A8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85" y="933649"/>
            <a:ext cx="776661" cy="776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730" y="960319"/>
            <a:ext cx="750110" cy="750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05" y="6313805"/>
            <a:ext cx="12411710" cy="5334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RENCANA </a:t>
            </a:r>
            <a: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BAKTI KSATRIA AIRLANGGA</a:t>
            </a:r>
            <a:br>
              <a:rPr lang="id-ID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TAHUN 2019</a:t>
            </a:r>
            <a:endParaRPr lang="id-ID" sz="28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7419340" cy="3048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6170680" y="104"/>
            <a:ext cx="5998192" cy="7908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altLang="id-ID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KEGIATAN</a:t>
            </a:r>
            <a:endParaRPr lang="en-ID" altLang="id-ID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 flipV="1">
            <a:off x="6991350" y="-5080"/>
            <a:ext cx="5177790" cy="764540"/>
          </a:xfrm>
          <a:prstGeom prst="round2DiagRect">
            <a:avLst/>
          </a:prstGeom>
          <a:solidFill>
            <a:srgbClr val="2648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latin typeface="Arial Black Regular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6790055" y="71755"/>
            <a:ext cx="5998210" cy="61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altLang="id-ID" sz="3600" b="1" dirty="0">
                <a:solidFill>
                  <a:schemeClr val="bg1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TEMPAT KEGIATAN</a:t>
            </a:r>
            <a:endParaRPr lang="en-ID" altLang="id-ID" sz="3600" b="1" dirty="0">
              <a:solidFill>
                <a:schemeClr val="bg1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JADWAL RSTKA PETA 2019"/>
          <p:cNvPicPr>
            <a:picLocks noChangeAspect="1"/>
          </p:cNvPicPr>
          <p:nvPr/>
        </p:nvPicPr>
        <p:blipFill>
          <a:blip r:embed="rId3"/>
          <a:srcRect b="59552"/>
          <a:stretch>
            <a:fillRect/>
          </a:stretch>
        </p:blipFill>
        <p:spPr>
          <a:xfrm>
            <a:off x="409575" y="71755"/>
            <a:ext cx="11557000" cy="661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ID" altLang="en-US"/>
              <a:t>The last position of the ship</a:t>
            </a:r>
            <a:endParaRPr lang="en-ID" altLang="en-US"/>
          </a:p>
        </p:txBody>
      </p:sp>
      <p:pic>
        <p:nvPicPr>
          <p:cNvPr id="4" name="Content Placeholder 3" descr="IMG-20190903-WA000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27530" y="1691005"/>
            <a:ext cx="8536940" cy="48272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3.googleusercontent.com/T7zfqO2WNtmYR0nDiZ4ic7Vric4C2dsQedt3KAQtzbL91Bm7WrKCVN1jV1BuxE7NMPlMW0Wuq9iJGpx3IZ60FcoJhqbVZDMm8kRnGM3SrCtmFqebiQtx9YiIReSDw44cjREjcaiokNr3-gP0YJMgmjHTDRqRklw_hZFAwj_qS2hBCjjJQkenCQaaSpPFP2X-tL1wXoNFZbwReON7ocGocz0iISPHj-aNyG-s5LxDsnA3VebfBzEoaBgI3KCkHh-7miG_H8Abb69NeACvlMjNXEyMnSW6WElamgeJVrAM0DpkdE1w5iS59D8yLdOuLmfgofK4He84480YQsoUOKKQwEikOK4HuqmyJeZNhdbhcdMUgZbARiNNFCIxOQDFZtiWPgPBhJ1loIIJMKj-LAzeqG6CcN5pTJmBRNh51mmv8rd5dvcVFjObG7JeUUYSvMDJGViqpunnuMaWTEqgdUiJ-V6DBTh0donnY0W-XYmlYy9vOcpSAPoENlu1MhqL3_MUk3vxrslX2GHU8ARnJyreZIKbHJTvwq-oMoxf84cKUwKttEIxg7M6lU3zso4p2kJTUYuGxpYViTFZkUw3mPTnS1xgCLQUYEZC-5a9rcGmP-ZbGpaAuU7P9F18I9QfGKdauoK4rFvzHHAhGx72vGnAyNm4aty4KijEBMlobDguNdmhZaQOQwky5NvGlw-zqmrWUncTUw4Fw0xqQDhsWXi9Qn3ivDkJOT-8lfyXiHwNlyHiAsiM=w1184-h789-n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7026" cy="81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/>
              <a:t>WHAT NEXT?</a:t>
            </a:r>
            <a:endParaRPr lang="en-ID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D" altLang="en-US" dirty="0">
                <a:sym typeface="+mn-ea"/>
              </a:rPr>
              <a:t>Our hand is not long enough to reach them all</a:t>
            </a:r>
            <a:endParaRPr lang="en-ID" altLang="en-US" dirty="0">
              <a:sym typeface="+mn-ea"/>
            </a:endParaRPr>
          </a:p>
          <a:p>
            <a:pPr lvl="0"/>
            <a:r>
              <a:rPr lang="en-ID" altLang="en-US" dirty="0">
                <a:sym typeface="+mn-ea"/>
              </a:rPr>
              <a:t>Just give them your heart, give your hand, and together we reach them, to serve and to empower them</a:t>
            </a:r>
            <a:endParaRPr lang="en-ID" altLang="en-US" dirty="0">
              <a:sym typeface="+mn-ea"/>
            </a:endParaRPr>
          </a:p>
          <a:p>
            <a:pPr lvl="0"/>
            <a:r>
              <a:rPr lang="en-ID" altLang="en-US" dirty="0">
                <a:sym typeface="+mn-ea"/>
              </a:rPr>
              <a:t>Join the mission with us</a:t>
            </a:r>
            <a:endParaRPr lang="en-ID" altLang="en-US" dirty="0">
              <a:sym typeface="+mn-ea"/>
            </a:endParaRPr>
          </a:p>
          <a:p>
            <a:pPr lvl="0"/>
            <a:r>
              <a:rPr lang="en-ID" altLang="en-US" dirty="0">
                <a:sym typeface="+mn-ea"/>
              </a:rPr>
              <a:t>For what?</a:t>
            </a:r>
            <a:endParaRPr lang="en-ID" altLang="en-US" dirty="0">
              <a:sym typeface="+mn-ea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4738255"/>
            <a:ext cx="12192000" cy="6563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753317"/>
            <a:ext cx="12192000" cy="68517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PROBLEMS</a:t>
            </a:r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dirty="0"/>
              <a:t>People in the  remote islands may have some primary health care through the government medical services called rural health centre or PUSKESMAS. </a:t>
            </a:r>
            <a:endParaRPr lang="en-ID" dirty="0"/>
          </a:p>
          <a:p>
            <a:r>
              <a:rPr lang="en-ID" dirty="0"/>
              <a:t>Once they need to be referred to specialists or to hospital </a:t>
            </a:r>
            <a:r>
              <a:rPr lang="en-ID" dirty="0">
                <a:sym typeface="Wingdings" panose="05000000000000000000" pitchFamily="2" charset="2"/>
              </a:rPr>
              <a:t>the problems come:</a:t>
            </a:r>
            <a:endParaRPr lang="en-ID" dirty="0">
              <a:sym typeface="Wingdings" panose="05000000000000000000" pitchFamily="2" charset="2"/>
            </a:endParaRPr>
          </a:p>
          <a:p>
            <a:pPr lvl="1"/>
            <a:r>
              <a:rPr lang="en-ID" dirty="0"/>
              <a:t>Too far to sail across the ocean</a:t>
            </a:r>
            <a:endParaRPr lang="en-ID" dirty="0"/>
          </a:p>
          <a:p>
            <a:pPr lvl="1"/>
            <a:r>
              <a:rPr lang="en-ID" dirty="0"/>
              <a:t>Lack of means of transportation</a:t>
            </a:r>
            <a:endParaRPr lang="en-ID" dirty="0"/>
          </a:p>
          <a:p>
            <a:pPr lvl="1"/>
            <a:r>
              <a:rPr lang="en-ID" dirty="0"/>
              <a:t>Too expensive so they cannot afford </a:t>
            </a:r>
            <a:endParaRPr lang="en-ID" dirty="0"/>
          </a:p>
          <a:p>
            <a:pPr lvl="1"/>
            <a:r>
              <a:rPr lang="en-ID" dirty="0"/>
              <a:t>Sometimes it is not possible cause of the sea condition is hazardous to sail. </a:t>
            </a:r>
            <a:endParaRPr lang="en-ID" dirty="0"/>
          </a:p>
          <a:p>
            <a:r>
              <a:rPr lang="en-ID" dirty="0"/>
              <a:t>Potential to be neglected and to be forgotten </a:t>
            </a:r>
            <a:r>
              <a:rPr lang="en-ID" dirty="0">
                <a:sym typeface="Wingdings" panose="05000000000000000000" pitchFamily="2" charset="2"/>
              </a:rPr>
              <a:t> disabled or die </a:t>
            </a:r>
            <a:endParaRPr lang="en-ID" dirty="0"/>
          </a:p>
          <a:p>
            <a:r>
              <a:rPr lang="en-ID" dirty="0"/>
              <a:t>For this reason we come to their islands:</a:t>
            </a:r>
            <a:endParaRPr lang="en-ID" dirty="0"/>
          </a:p>
          <a:p>
            <a:pPr lvl="1"/>
            <a:r>
              <a:rPr lang="en-ID" dirty="0"/>
              <a:t>to stop </a:t>
            </a:r>
            <a:r>
              <a:rPr lang="en-ID" dirty="0" smtClean="0"/>
              <a:t>their </a:t>
            </a:r>
            <a:r>
              <a:rPr lang="en-ID" dirty="0"/>
              <a:t>silent crying</a:t>
            </a:r>
            <a:endParaRPr lang="en-ID" dirty="0"/>
          </a:p>
          <a:p>
            <a:pPr lvl="1"/>
            <a:r>
              <a:rPr lang="en-ID" dirty="0"/>
              <a:t>to bring happiness</a:t>
            </a:r>
            <a:endParaRPr lang="en-ID" dirty="0"/>
          </a:p>
          <a:p>
            <a:endParaRPr lang="en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250" y="-1"/>
            <a:ext cx="15142722" cy="8517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896" y="1070124"/>
            <a:ext cx="98038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Strategic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  <a:sym typeface="+mn-ea"/>
              </a:rPr>
              <a:t>Practices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Bringing the Solution for </a:t>
            </a:r>
            <a:r>
              <a:rPr lang="en-ID" dirty="0" smtClean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Community Health </a:t>
            </a:r>
            <a:r>
              <a:rPr lang="en-ID" dirty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Small </a:t>
            </a:r>
            <a:r>
              <a:rPr lang="en-ID" dirty="0" smtClean="0">
                <a:solidFill>
                  <a:srgbClr val="5B7A9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Islands</a:t>
            </a:r>
            <a:endParaRPr lang="en-ID" dirty="0">
              <a:solidFill>
                <a:srgbClr val="5B7A92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5"/>
            <a:ext cx="12165330" cy="1583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05" y="5843270"/>
            <a:ext cx="9657080" cy="1024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55" y="4322105"/>
            <a:ext cx="4148919" cy="2737431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1620699" y="1546215"/>
            <a:ext cx="8921502" cy="17722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5400" b="1" dirty="0">
                <a:solidFill>
                  <a:srgbClr val="2648A8"/>
                </a:solidFill>
                <a:latin typeface="Arial Narrow Regular" panose="020B0606020202030204" pitchFamily="34" charset="0"/>
                <a:cs typeface="Times New Roman" panose="02020603050405020304" pitchFamily="18" charset="0"/>
              </a:rPr>
              <a:t>(be the) SOLUTION</a:t>
            </a:r>
            <a:endParaRPr lang="en-ID" sz="5400" b="1" dirty="0">
              <a:solidFill>
                <a:srgbClr val="2648A8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1620699" y="3504381"/>
            <a:ext cx="8876731" cy="544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3200" dirty="0">
              <a:solidFill>
                <a:srgbClr val="2648A8"/>
              </a:solidFill>
              <a:latin typeface="Britannic Bold" panose="020B09030607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688257" y="1498430"/>
            <a:ext cx="8600936" cy="5448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id-ID" sz="1800" dirty="0">
              <a:solidFill>
                <a:srgbClr val="2648A8"/>
              </a:solidFill>
              <a:latin typeface="Arial Narrow Regular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85" y="933649"/>
            <a:ext cx="776661" cy="776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730" y="960319"/>
            <a:ext cx="750110" cy="750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160"/>
          <a:stretch>
            <a:fillRect/>
          </a:stretch>
        </p:blipFill>
        <p:spPr>
          <a:xfrm>
            <a:off x="0" y="-559558"/>
            <a:ext cx="12192001" cy="74175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" y="5306290"/>
            <a:ext cx="8659093" cy="1129145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itle 3"/>
          <p:cNvSpPr txBox="1"/>
          <p:nvPr/>
        </p:nvSpPr>
        <p:spPr>
          <a:xfrm>
            <a:off x="286505" y="5196037"/>
            <a:ext cx="8372586" cy="1004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know something inside this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hospitalship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id-ID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/>
          <p:nvPr/>
        </p:nvSpPr>
        <p:spPr>
          <a:xfrm>
            <a:off x="291015" y="5844904"/>
            <a:ext cx="3364470" cy="551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Nothing, but love….</a:t>
            </a:r>
            <a:endParaRPr lang="id-ID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D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9"/>
            <a:ext cx="4321968" cy="2881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065" y="1690689"/>
            <a:ext cx="2494422" cy="4430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73801" y="3478307"/>
            <a:ext cx="209386" cy="2996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84" y="1690688"/>
            <a:ext cx="2395948" cy="47918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8981614" y="2793045"/>
            <a:ext cx="997487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dirty="0"/>
              <a:t>How do we approach</a:t>
            </a:r>
            <a:endParaRPr lang="en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ID" dirty="0"/>
              <a:t>Reaching out the out of reach</a:t>
            </a:r>
            <a:endParaRPr lang="en-ID" dirty="0"/>
          </a:p>
          <a:p>
            <a:pPr lvl="0"/>
            <a:r>
              <a:rPr lang="en-ID" dirty="0"/>
              <a:t>Become the solution by conducting comprehensive medical services for the people who live in remote island in Indonesia that they can not get from </a:t>
            </a:r>
            <a:r>
              <a:rPr lang="en-ID" dirty="0" err="1"/>
              <a:t>puskesmas</a:t>
            </a:r>
            <a:r>
              <a:rPr lang="en-ID" dirty="0"/>
              <a:t> </a:t>
            </a:r>
            <a:endParaRPr lang="en-ID" dirty="0"/>
          </a:p>
          <a:p>
            <a:pPr lvl="0"/>
            <a:r>
              <a:rPr lang="en-ID" dirty="0"/>
              <a:t>We send our </a:t>
            </a:r>
            <a:r>
              <a:rPr lang="en-ID" dirty="0" err="1"/>
              <a:t>hospitalship</a:t>
            </a:r>
            <a:r>
              <a:rPr lang="en-ID" dirty="0"/>
              <a:t> and specialist doctor and team, to come to the remote islands </a:t>
            </a:r>
            <a:endParaRPr lang="en-ID" dirty="0"/>
          </a:p>
          <a:p>
            <a:pPr lvl="0"/>
            <a:r>
              <a:rPr lang="en-ID" dirty="0"/>
              <a:t>To provide a standardize health care </a:t>
            </a:r>
            <a:endParaRPr lang="en-ID" dirty="0"/>
          </a:p>
          <a:p>
            <a:pPr lvl="0"/>
            <a:r>
              <a:rPr lang="en-ID" dirty="0"/>
              <a:t>For free</a:t>
            </a:r>
            <a:endParaRPr lang="en-ID" dirty="0"/>
          </a:p>
          <a:p>
            <a:pPr lvl="0"/>
            <a:r>
              <a:rPr lang="en-ID" dirty="0"/>
              <a:t>We finish their problem in their island</a:t>
            </a:r>
            <a:endParaRPr lang="en-ID" dirty="0"/>
          </a:p>
          <a:p>
            <a:pPr lvl="0"/>
            <a:r>
              <a:rPr lang="en-ID" dirty="0"/>
              <a:t>Make the people does not necessary to be referred to the hospital anymore, which locates far away from their home </a:t>
            </a:r>
            <a:endParaRPr lang="en-ID" dirty="0"/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6" name="Google Shape;9;p27"/>
          <p:cNvPicPr preferRelativeResize="0"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>
            <a:fillRect/>
          </a:stretch>
        </p:blipFill>
        <p:spPr>
          <a:xfrm>
            <a:off x="5002919" y="2842677"/>
            <a:ext cx="6884281" cy="382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b="1" dirty="0"/>
              <a:t>The main services/program</a:t>
            </a:r>
            <a:endParaRPr lang="en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ID" dirty="0"/>
              <a:t>We have three criteria in destination determination :</a:t>
            </a:r>
            <a:endParaRPr lang="en-ID" sz="2000" dirty="0"/>
          </a:p>
          <a:p>
            <a:pPr lvl="1"/>
            <a:r>
              <a:rPr lang="en-ID" dirty="0"/>
              <a:t>Difficult to reach. </a:t>
            </a:r>
            <a:endParaRPr lang="en-ID" dirty="0"/>
          </a:p>
          <a:p>
            <a:pPr lvl="2"/>
            <a:r>
              <a:rPr lang="en-ID" dirty="0"/>
              <a:t>The more difficult to reach the more suitable the location is. </a:t>
            </a:r>
            <a:endParaRPr lang="en-ID" dirty="0"/>
          </a:p>
          <a:p>
            <a:pPr lvl="2"/>
            <a:r>
              <a:rPr lang="en-ID" dirty="0"/>
              <a:t>The more isolated, the more precise our mission is</a:t>
            </a:r>
            <a:endParaRPr lang="en-ID" sz="1500" dirty="0"/>
          </a:p>
          <a:p>
            <a:pPr lvl="1"/>
            <a:r>
              <a:rPr lang="en-ID" dirty="0"/>
              <a:t>Lack of health services, especially the absence of specialist doctors/hospitals</a:t>
            </a:r>
            <a:endParaRPr lang="en-ID" dirty="0"/>
          </a:p>
          <a:p>
            <a:pPr lvl="1"/>
            <a:r>
              <a:rPr lang="en-ID" dirty="0"/>
              <a:t>Supported/licensed by  local government</a:t>
            </a:r>
            <a:endParaRPr lang="en-ID" dirty="0"/>
          </a:p>
          <a:p>
            <a:pPr lvl="0"/>
            <a:r>
              <a:rPr lang="en-ID" sz="2800" dirty="0"/>
              <a:t>Almost all outer islands are suitable with the criteria</a:t>
            </a:r>
            <a:endParaRPr lang="en-ID" sz="2800" dirty="0"/>
          </a:p>
          <a:p>
            <a:pPr lvl="1"/>
            <a:r>
              <a:rPr lang="en-ID" sz="2400" dirty="0"/>
              <a:t>9 of 111 outer islands had been served</a:t>
            </a:r>
            <a:endParaRPr lang="en-ID" sz="2400" dirty="0"/>
          </a:p>
          <a:p>
            <a:pPr lvl="1"/>
            <a:r>
              <a:rPr lang="en-ID" sz="2400" dirty="0"/>
              <a:t>We commit to prioritize these outer islands</a:t>
            </a:r>
            <a:endParaRPr lang="en-ID" sz="2400" dirty="0"/>
          </a:p>
          <a:p>
            <a:pPr marL="457200" lvl="1" indent="0">
              <a:buNone/>
            </a:pPr>
            <a:endParaRPr lang="en-ID" sz="2400" dirty="0"/>
          </a:p>
          <a:p>
            <a:pPr lvl="1"/>
            <a:endParaRPr lang="en-ID" dirty="0"/>
          </a:p>
          <a:p>
            <a:pPr lvl="1"/>
            <a:endParaRPr lang="en-ID" sz="1800" dirty="0"/>
          </a:p>
          <a:p>
            <a:pPr marL="457200" lvl="1" indent="0">
              <a:buNone/>
            </a:pPr>
            <a:endParaRPr lang="en-ID" sz="1600" dirty="0"/>
          </a:p>
          <a:p>
            <a:pPr marL="0" indent="0">
              <a:buNone/>
            </a:pPr>
            <a:endParaRPr lang="en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72055"/>
            <a:ext cx="2635250" cy="1325880"/>
          </a:xfrm>
        </p:spPr>
        <p:txBody>
          <a:bodyPr>
            <a:normAutofit fontScale="90000"/>
          </a:bodyPr>
          <a:lstStyle/>
          <a:p>
            <a:r>
              <a:rPr lang="en-ID" altLang="en-US" dirty="0" err="1" smtClean="0"/>
              <a:t>operating theater</a:t>
            </a:r>
            <a:endParaRPr lang="en-ID" altLang="en-US" dirty="0"/>
          </a:p>
        </p:txBody>
      </p:sp>
      <p:pic>
        <p:nvPicPr>
          <p:cNvPr id="4" name="Picture 6" descr="https://lh3.googleusercontent.com/iekBM4dlhfcmPpG1Pr_R4LNR6x1wiU8gZTmwMITgPn8oWoCe7nSFOGHdG-FK8A2h9b5xD8_lVQIR-TqUvkiXuP4KqcI1EGgM8T46vJlL4GB6_hIwHNw69kB_-LAjz55t-HJFN8E1oKTT8Fh-MbCbuXCaUy2DDyvkpFrLkG3Cwb9twjV93u1zSLInDqtd9j7wFJSRdRR7C8pEZzExSoqDUBASR89-Dx6U2l1h2tX6lzCyvVNcKofxYI7gVyMECHyyZSDzBkvJmPkvzp5tFU3F_iWFI-HHsnUomBAovSoYov1UoImO8r0rZeNAv0-76U2A6y7_iFBKUnUTvSEL98-3orzVg03h4LLgk8AjnJCAZEwf3feqU1Ce6cmwVQTcH0jTH7h6ZJtRzJZHdeapfTXwDfHcKdPom9B4KVpV582L7v4uANFs3Nx8v5G299x7LVAnbDV9fChRkCM8aNS3B7-pvmJjkG-_qSmP5CNbhm_8DV1iY4zxTTMmQ3SSANscykCeJ61Ksf7NmGoxJUpm_htUIlV8Dcc7pLcYoyS_8Y3A10nQPIWSenJPawcx5SgIwI3R3OtT5VnCl1Dx24I5RRyC4c3y6zNZUSR9rHfoaAJ-MpFGoR337f72R5VENvuxpQYoBQW9v0uZtsQlkVtKNsKNW_8Nu-XhpGX5h9vTmnpy8Lf53f04yalArttlECAdjsloxnweC6_g2x6-niJ5wOhC2pAsDzGq71ABG_wrFS0cSCniHt1u=w1405-h789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3649"/>
          <a:stretch>
            <a:fillRect/>
          </a:stretch>
        </p:blipFill>
        <p:spPr bwMode="auto">
          <a:xfrm>
            <a:off x="3473825" y="516225"/>
            <a:ext cx="3785191" cy="26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LTtZIJSMg9jMACNRaLt5fjKwvWUN0wtr8Gy__MjdGa2YIrEiRWEt7Y2yxYbe3EST4uoG890gUYgis93PRjSGgYfZzTnZ2gENdSL9xTxIMD90cxQ58hTuWnlrk1YlYW4ivMJ2652J-8QEZ9zB86KH8atYaP7r19Y2ptIKN86e0RjftuwTir5qwez3GVD7z4Ur9ieUu3wMrc7847vWE8bt2CYLs5JvuODoPpDnjIEkgk7K0RXalokxoe4bcW2GpKiXXafR4tO0siALNYfQGoHCLgtG9_WqhKbNba9CEItUtinlDm48yj09gh1nGXOfO0fFQbysaseuA-ZuYem6RW8_pQ4NIWrFTeugXBJx6N1OzIF-Mt5zCEO7XrdQy4ZxDx_4eYxgIhlZWJFnFnkAYAMGCRESdQ7F7UbwbS-9KEf3jjj8Ucjfgxi0GgfWBZBVAtB1R6sr4KIBjhEV2ulan7JSwz_OKAhrHoE--bCiqoN-RcHxuo22JFKXFZjA3vNEO8-fkkvcxW82Q3guJyzyKaFaNZm3awYCVjHWNi70aFwKzKTrJJKc1NpGzTHwLQWJkWga1coPgm22ZtOjkKzTTL8CI7gDse0APEWpfKbMbXeTK7Jb-BF2pyxyK-TxBfoh0_MGFKMMgQRzeREF0ZwwdCYxpVo608lOYcoxf9bTP-ATP1NOdOkyknoD0ebbw7KKnqyUj-MyCVCq478cadR6sIsZbHgTKI4NozNK2AdEaIm2FnRMdsSS=w1184-h78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60" y="516225"/>
            <a:ext cx="3926540" cy="26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BSWvrwN18lyQoPdqMQwH_hoLsIEPw2uilGFQcx58PXfWqr2qvZwJdsUdNtQrtL_M6hL5re1yiiPouGqd6FifyM0H3sXRKTmxoIE0jdkDpPdmDK5u91E-zoN2RIREcDh5HNgIeJSyHMS16sOPNlml_jXs2PsHEK6S5yHyBGu4df1KcZoySmXMA5cLXCt-cQjcU9ptsgDdi3D4dHAkExLObFFtX0sggT9BoqbBrnXgG_6qKJLs4JXYxej8jhgIe9nfWjjqcW88e1lxesejuFhnlH22ynn4KlBrwqyZI1RUEsy189oS7MG3PzRcXE_QS-OH7Hzd0XToPOnG4VEZlKmmEiZnara-N8AdceNE8QbmE76Xc4eaCkSsn0kZthXipOLTCKjvLtaCtYzsmuGOlMJ99MzYBkGZkIW30le1xZs8UZNyXBRAfOzSDzu3r9Rjk-StD4cV9DIe2fcmnQU6o9KXeTI_3a7hYHCEQnBhuc0DlMXajApEas3Q6eEr9qKUtpHQr7vogys47YoAgQh68ha_63DOH4agtlX11Qz_ZS8_mMgZJTbUbO_s48hSvzc6D4GXH1ij0R5Fl9VwsWBCAXpDDE_aHPXKmm2iDqeSeFVZ7vT2gM4A_JDIT6fTJOCEL2EzaR6EwsGVSSNkZvYbE4y2MmizjGSOaqZzTiUpgLC8MJTudhE_-p98WcvRI8yuARiv-7W1B6bUt68f3HmdNVCPVeTIGkIjk_Z-MwFTMhcPvWBfOr5t=w1184-h78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79" y="3286125"/>
            <a:ext cx="3917321" cy="26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MGfhMVPr7q22Tfs1Eau5QaMECPKZfB5IKylmFmf3VXCei5IfV0QqOcdW-teEmoDYMblpgaE4dJUgFJarmRE3QnfJ0f6u4pVQZc_xcjNS_zGEmortrvefbws_CbsJQD8ZNNldhvHDDJQ6CVy0-HrLxTuV_-jJTEwiEFWPBV1hkuJXJqH_bWetRmts-qzd2XRk3CFMrafxW9xlAF6fCyT8I74HimNGXb5vQrFOPJSjVMu4JG6pg_IBh4VqLlfbjDwgRvEMIR23_RVdUaMJrf1Tp9vcu0DJjQeHyvUiZmcNbVKMxJ_PuoeyBa1lUft8CuhTA5AsSKHBqY1bYrFyDD-GQmN-rXsmnb3Bw2ukJOJSHFT_rFVoHtP5LPriAJRVM6HLET2uGJoW5e_yMGdu9uDjt99yHisvqe210pg5TKosATesaSyU6p7fdmokPCNF_BccMBOfZXS4AVPl75OmftfdbJdUhrQ8POh2CA7PKDgWnSCfJkohrFkzTDRhPoGBB8yfo_3U0JFnBVXjZHlq1mFoZPjIN8g98gxISAllyqUVh-AghF9zo9jPyGS9f-AUHTALSyTBx8RMVbMii8JZjodmjYdpkDMspgxmkUztpwHhcwN3KV89oIFaNOkUv95Pj-t74F4XnIRXFHUPhwFYPPeP2tbHnBxeUnvtdwU62vFT0_Tv6FQKvPKowkISwroHUMz2gdVlApcQiPhvL8lOSMlQMTsC-qehCZuUYRo7LXdmWMmLysYR=w1184-h789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25" y="3286125"/>
            <a:ext cx="3785191" cy="252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lh3.googleusercontent.com/P1bm_x4bjA9_3NcGpLlrQVSM7WXrLL9lKj9U_KJPSxL4v_meNB3PUXPGcJFuox0FyJU0dauDwKijRtgG8EFESu8-7fVnqeCITSJ16RXHaAiKSKNKCynDsTVuTVxEfHa6eJshnGejwu5ewmp5gkw1YrqB9l0FBcNThPCUWqRulRj5FFAdLVD7TYANXxhqE8pn8C1q2rS9Ez1ArxZwBD4gLGUGdFAGlwyV4Xv3omHQz0b6CnnqjA8e_Xw3x2nlfeZE3LbjyKU1qdxxfw0VVQpV9CdV8--gO3PBCmw4_IfzD_2aiOu3ZVXbWg92P2zqYgRa-uVa7HGH2zdAVdGGrlSWDOuSNJ6s7B7SumD87CzzNAKM7F_8CrRbePT46lHI9Td1czqiGGkvS-A9h7LCrI2o2MeJ2SDw_rCuf5X_9HKlpjWe2-NegFoVRxnSAfBcnZ1Pu1Qqe4VD-CNEI-gRNP_ghyz5eTvfOG48HoLYg_k-cK585d0MfFohW9GX1iJ9YQEyoX0ESRR-P9x0CL6E-ykhdRXQhgc4_azAc231ewbe0QZurznDXdWRZCm3F0cLHpLQyU6_8FKDfZTPa9yg_vTJrTc_XlM-dy8H89b2oxdZrz8y9p8UWi7tb4N7IM74OXWj7i7u5SrGFYWbYF3qXxKLWmhAdszUD3BTQf6nkYQSI_nfg2iy2PXkby6xA7UIHyJ7EnzcDNN4RM34hHYS1WAns2pjbv3DJHDtgXhDHUV04MYNJqjJ=w1184-h789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68" y="733267"/>
            <a:ext cx="4440607" cy="29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5dVtISfaYIFt5ck5SnhTaaX7SjmLSKChyPC5GjLvYfWJ6LxSwQSaTCurIN2SpZln16Hl3MkDoibrkSMMsYY_NxeG0oKY-t4JbLl86VcFy9siGLNwEQC7fQZfbZmQV609N83QvyEZrLy8E8ix4A2b3OSSpx1_ktXdpugtypjv_aHhi0QC--q04c-gFQ2hKQMmU-JW27ahTM0nrcupd7Mc1C5ek4qmNvWGgaHeuULI1egzJ4vS2XQFG7PjSZgHioONivrk487Kw5RP0YIJLPW65QG17XRlKugtC1SmilWgWTPDlzL2x9CFPWOwwgauhXODmSaSXZfC5Lu_lZQVqOjryqebCFKQU6U3AcUFLW0pXvkFhRAPX5LH3z8kzB0k2UtlYvE16HqbpdyU4k4UfFy8aOMPyz-Zr9FBp8IOiBNnnoOwfDZU-k3EWj8bfMSsNewu_p8HISXsALUwjmMdFhR7ySANXPtut-QFhOlvBwm_vXcKZQIWil3Pj8-vmfv3-MkoKlszVAvcg2m3o1yOF-xuLG6d7a6ee3WwuJeXt5g51IYVh6f-abZLZMXwthg8xHqs2D8doKon5KaEmGUDLTrFlGSr4PZJSwquChxUf4UcnZKZjv-EkXbEdEOkPjFtrN-vVH_Ky4zdobHnntGFGKEuU7-U95KuMHloFkkNXVowItPJ4khhgJ1m-MBO7KdygBNw-DmH8qL2QcGNegn1qfsFBoDuSmZT46cj47D0kPqNvzhMI6BP=w515-h289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/>
          <a:stretch>
            <a:fillRect/>
          </a:stretch>
        </p:blipFill>
        <p:spPr bwMode="auto">
          <a:xfrm>
            <a:off x="6050857" y="733267"/>
            <a:ext cx="4715518" cy="29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HKlIBpwQVL8XqiislTCcB0eCgcLkwl3bfAHP-hgdZ_ZmD-qySK2HDGL7Yu2b9DS6MI-Ydt9lHJ8RDHcLrdi74wTefPvMycd01UvXDactS75mLrXUj82XaJjZTg8TOnTQbXIP3ugg6bFIn3D3JucGPv9U7HzcUjjZn4X_5wvRSGg08O20c-syk-5UDfX5Z_PpstwuGWjLNLy9B-YDleNBRhaBj8RgedWUVF_Ku9oSINNiehVLv2ini9MVc2C7Ap8OamLZfyvF7MBoK7jCLdgiN3FnTiBFoDpGoVy0qJXUy4IPgFL7LK4v1J_HcyPneTeFBk1fVYdf0FyRsBEy5e0SRIf_QYRwX3IaehuOROXApqfVkjQBw86WAjRrXLwaljRgzsi1HBXtJmHLY8h0GGID9wvSOviGhwoxOGfZP8n_dSMqzexkI_lKpXMAd8Yodmeifu5Qj9z899nguPKQU1kiMGwl9vJEvEedhCNLx-jZHb8a9zeCwB9G0hM3iAUg7wjE7xc4s0Sx8bynB7pTdZJuRETRGKxl4k2q0bAJ4QnmipxXdcfTXx5pLNkx-JJXHfT47DOhiElwFBPGcmtaJkgosDIQ64hMhVwOktoncWNpP38pSfgDtPQ-5gTaE9uGUv_F3Kd261STkCIUjyoXSSIwJT3-gKsCm8bYaBFwT19r7SLEHLVFm6TQXALJyPw2yfja_A_64-VvLAwQwto_Zd72OzGQfBW2WOyijP_-Ttsi1eJ79XlE=w461-h30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6" y="3829861"/>
            <a:ext cx="3944664" cy="262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3.googleusercontent.com/sZDHe5XOAIdT-b8vUQuLCsjfeuhGGqtg6JEB1TJFrprRLdV9xqJL2Hch12EHh-TTKmoUAszIIpbJKi3hsnXmVGgKuAE6BxuFed7EjBqRzdchkHTHrV0VsCJD3sT4Z-3V60j2jJSQM-UMIdjtIwz1mMIHTjLQDXVSMJ_eoyFS2mXr3EZGFa_slh-EA6pWw5JhTeEMyCkCEmmONb9nf1GpM4NjZqulGwTpPA57aCDpwysqBz2dh2x4ZSjQyM9zzL4BdVJ8OZYor6o4N-pC0FX2DLfFeA1R-G3NKzAeQ2LqOVVGYV0NGLZDbGdwZEmnHKgcnbryZd5g8S9TDcar2FobxCNe1TELRBNee84IrSH02EGXcRxxTHDNPygtc4b7xkND5ACsGduoehHp0yBCU8E4N1V5UwP3_qPp8PSCK_aHqgt4K2TIqX5FYx5bR65DgnsalLepLxHrmQbI-Lc95XObwhoVqSTez3xOPzIfCFGCHYevi9uUuBqdbqdPfYsg-CaxLB1LuYY0weP36IZQvoGtXKQxIW3Tb0HZaNg2AGm0kNk7suQsxBqR8B1Z3nnIMRaVqt4gCwqkemqot_KSsEqwgyzp7obiIwxpPH1sKta-lzl3AdnV1lO3IdYDsa3goJOberqeFWwNoLEWRLocfAHiy1Cz-MgkKkoe3lUeRE1XVBYLV_DKLXdNMLL5u5mOZz8absgUmOTa3omqEffpDoNzEFnXiCOZi7FEctZQg4uzwjXy6jWW=w411-h273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90" y="3829860"/>
            <a:ext cx="3961944" cy="2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altLang="en-US"/>
              <a:t>WHY</a:t>
            </a:r>
            <a:endParaRPr lang="en-ID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61951" cy="4351338"/>
          </a:xfrm>
        </p:spPr>
        <p:txBody>
          <a:bodyPr/>
          <a:lstStyle/>
          <a:p>
            <a:r>
              <a:rPr lang="en-ID" altLang="en-US" dirty="0">
                <a:sym typeface="+mn-ea"/>
              </a:rPr>
              <a:t>PEOPLE IN REMOTE ISLANDS</a:t>
            </a:r>
            <a:endParaRPr lang="en-ID" altLang="en-US" dirty="0"/>
          </a:p>
          <a:p>
            <a:pPr lvl="1"/>
            <a:r>
              <a:rPr lang="en-ID" altLang="en-US" dirty="0"/>
              <a:t>Lack of access</a:t>
            </a:r>
            <a:endParaRPr lang="en-ID" altLang="en-US" dirty="0"/>
          </a:p>
          <a:p>
            <a:pPr lvl="1"/>
            <a:r>
              <a:rPr lang="en-ID" altLang="en-US" dirty="0"/>
              <a:t>Lack of information &amp; communication</a:t>
            </a:r>
            <a:endParaRPr lang="en-ID" altLang="en-US" dirty="0"/>
          </a:p>
          <a:p>
            <a:pPr lvl="1"/>
            <a:r>
              <a:rPr lang="en-ID" altLang="en-US" dirty="0"/>
              <a:t>Lack of welfare</a:t>
            </a:r>
            <a:endParaRPr lang="en-ID" altLang="en-US" dirty="0"/>
          </a:p>
          <a:p>
            <a:pPr lvl="1"/>
            <a:r>
              <a:rPr lang="en-ID" altLang="en-US" dirty="0"/>
              <a:t>Lack of health </a:t>
            </a:r>
            <a:r>
              <a:rPr lang="en-ID" altLang="en-US" dirty="0" err="1"/>
              <a:t>personnels</a:t>
            </a:r>
            <a:r>
              <a:rPr lang="en-ID" altLang="en-US" dirty="0"/>
              <a:t> </a:t>
            </a:r>
            <a:endParaRPr lang="en-ID" altLang="en-US" dirty="0"/>
          </a:p>
          <a:p>
            <a:pPr lvl="1"/>
            <a:r>
              <a:rPr lang="en-ID" altLang="en-US" dirty="0"/>
              <a:t>Lack of health services</a:t>
            </a:r>
            <a:endParaRPr lang="en-ID" altLang="en-US" dirty="0"/>
          </a:p>
          <a:p>
            <a:pPr lvl="0"/>
            <a:r>
              <a:rPr lang="en-ID" altLang="en-US" dirty="0"/>
              <a:t>THE PEOPLE OF THE MOST IN NEED</a:t>
            </a:r>
            <a:endParaRPr lang="en-ID" altLang="en-US" dirty="0"/>
          </a:p>
        </p:txBody>
      </p:sp>
      <p:pic>
        <p:nvPicPr>
          <p:cNvPr id="4" name="Picture 2" descr="https://lh3.googleusercontent.com/aM5biNuBH1eZ97YS_aNeVXKpZtXTzUkaK-4gccsSXVSZ6eLAxijDHZDHnAOFw6LaO7VszR0VZyYI9pWN7TvtfOrFjRn0iiATv6kpTckDLDQ-e4nLZAhURYmrp9vvzb3-_4Hwg2rB31Zk4MaOJSZmnojYPK-WQ5WTVJUqw1kb2QNS7Vrr03Dm0C0e0j0XqcAD7h5A32Pv1-L5pkRPF1rGk-p5E9IfbP3E8sK83av5yFYWRXFhwtDwGVHEZtCwicyquWk1WM09ToQ9vRAJG4WLzw19_q7t7laeECZdxxXHPRwsnU_wCN6wLK-OmPkIUQEx9Xr0rCLw-P9_Pp23UhsGtIsxfnEGUgncYEKDiqgrrNgHMXMzY_UpfASWTEOfysu0jpqVd_t9wL3Wj7wJzPmyyuPVgWWU-EQAU39DMGnyLXKQ9kLxW5j-Swa3zAdjOvl-otqGsWeQEKH5Jb5vnWZpVJyPCdVehaRbVIuD3T7T5C3EYDuzkac-U_501vnFliwEgDfecb9I6h03V-APLRlPZf6aQ-LQx_8gbV--thgjzKH3ohxPvf3Kh6Oaq7MS-UYdEtL2NvS164QxGlFrNUWMYWMgykzVk8J8YoBTjRGODvfREH0xMYfi6HtlqaCJrDaVoq-_NzoqjbP8bPqR3l1R5MNJbXm402ZJREQcoCz6KxZIFSvTeZmG6skvExtUbeW2TwVX5SgQuc3pbmlcmcJE1-qqG33F9_5VPuWcaMnUNdCFcskQ=w967-h644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32" y="1445527"/>
            <a:ext cx="6363528" cy="42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3229</Words>
  <Application>WPS Presentation</Application>
  <PresentationFormat>Widescreen</PresentationFormat>
  <Paragraphs>155</Paragraphs>
  <Slides>32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7" baseType="lpstr">
      <vt:lpstr>Arial</vt:lpstr>
      <vt:lpstr>SimSun</vt:lpstr>
      <vt:lpstr>Wingdings</vt:lpstr>
      <vt:lpstr>Abadi MT Condensed Extra Bold</vt:lpstr>
      <vt:lpstr>Segoe Print</vt:lpstr>
      <vt:lpstr>Microsoft YaHei</vt:lpstr>
      <vt:lpstr>Arial Unicode MS</vt:lpstr>
      <vt:lpstr>Calibri Light</vt:lpstr>
      <vt:lpstr>Calibri</vt:lpstr>
      <vt:lpstr>Arial Black Regular</vt:lpstr>
      <vt:lpstr>Arial Narrow Regular</vt:lpstr>
      <vt:lpstr>Times New Roman</vt:lpstr>
      <vt:lpstr>Arial Narrow</vt:lpstr>
      <vt:lpstr>Britannic Bold</vt:lpstr>
      <vt:lpstr>Office Theme</vt:lpstr>
      <vt:lpstr>Strategic Practices in Bringing the Solution for Community Health in Small Islands</vt:lpstr>
      <vt:lpstr>PowerPoint 演示文稿</vt:lpstr>
      <vt:lpstr>PROBLEMS</vt:lpstr>
      <vt:lpstr>PowerPoint 演示文稿</vt:lpstr>
      <vt:lpstr>How do we approach</vt:lpstr>
      <vt:lpstr>The main services/program</vt:lpstr>
      <vt:lpstr>operating theater</vt:lpstr>
      <vt:lpstr>PowerPoint 演示文稿</vt:lpstr>
      <vt:lpstr>WHY</vt:lpstr>
      <vt:lpstr>What we are</vt:lpstr>
      <vt:lpstr> KSATRIA AIRLANGGA MISSION 19 November 2017 – 08 December 2018</vt:lpstr>
      <vt:lpstr> RECAPITULATION KSATRIA AIRLANGGA MISSION</vt:lpstr>
      <vt:lpstr>SURGERY</vt:lpstr>
      <vt:lpstr>PowerPoint 演示文稿</vt:lpstr>
      <vt:lpstr>Other  activities </vt:lpstr>
      <vt:lpstr> LIVE AID - Victim of Tsunami - all the boats were ruin - we help to build 70 new boats for the people  - to start the economic activity </vt:lpstr>
      <vt:lpstr>LIVE AID</vt:lpstr>
      <vt:lpstr>Clean Water &amp; Sanitation Program</vt:lpstr>
      <vt:lpstr>INTEGRATED SOCIAL SERVICE</vt:lpstr>
      <vt:lpstr>Fight against stunting</vt:lpstr>
      <vt:lpstr>PowerPoint 演示文稿</vt:lpstr>
      <vt:lpstr>Research</vt:lpstr>
      <vt:lpstr>Islands Waste Management</vt:lpstr>
      <vt:lpstr>PowerPoint 演示文稿</vt:lpstr>
      <vt:lpstr>PowerPoint 演示文稿</vt:lpstr>
      <vt:lpstr>PowerPoint 演示文稿</vt:lpstr>
      <vt:lpstr>RENCANA BAKTI KSATRIA AIRLANGGA TAHUN 2019</vt:lpstr>
      <vt:lpstr>The last position of the ship</vt:lpstr>
      <vt:lpstr>WHAT NEXT?</vt:lpstr>
      <vt:lpstr>Strategic Practices in Bringing the Solution for Community Health in Small Islands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Ksatria Airlangga 2</dc:creator>
  <cp:lastModifiedBy>Ksatria Airlangga 2</cp:lastModifiedBy>
  <cp:revision>22</cp:revision>
  <dcterms:created xsi:type="dcterms:W3CDTF">2019-08-31T07:44:00Z</dcterms:created>
  <dcterms:modified xsi:type="dcterms:W3CDTF">2019-09-03T01:23:44Z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